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43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7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24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8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5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5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87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10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7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58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40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0AFB9-9CA1-4836-A0B7-DBDEBFF099CC}" type="datetimeFigureOut">
              <a:rPr lang="en-GB" smtClean="0"/>
              <a:t>09/04/2018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85830-3EFF-4E12-895C-C88EA3E26E9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2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tinet.eu/topi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stinet.eu/topics" TargetMode="External"/><Relationship Id="rId2" Type="http://schemas.openxmlformats.org/officeDocument/2006/relationships/hyperlink" Target="https://destinet.eu/who-who/civil-society-ngos/triangle/triangle/work-packages/wp-...-knowledge-base/knowledge-base-setting/knowledge-base-administr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stinet.eu/topics" TargetMode="External"/><Relationship Id="rId2" Type="http://schemas.openxmlformats.org/officeDocument/2006/relationships/hyperlink" Target="https://destinet.eu/who-who/civil-society-ngos/triangle/triangle/work-packages/wp-...-knowledge-base/knowledge-base-setting/knowledge-base-administr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stinet.eu/market-place" TargetMode="External"/><Relationship Id="rId2" Type="http://schemas.openxmlformats.org/officeDocument/2006/relationships/hyperlink" Target="https://destinet.eu/who-who/civil-society-ngos/triangle/triangle/work-packages/wp1-network/european-sustainable-tourism-research-and-monitoring-higher-education-business/business-networ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/>
          </a:bodyPr>
          <a:lstStyle/>
          <a:p>
            <a:r>
              <a:rPr lang="en-GB" dirty="0" smtClean="0"/>
              <a:t>TOPICS </a:t>
            </a:r>
            <a:br>
              <a:rPr lang="en-GB" dirty="0" smtClean="0"/>
            </a:br>
            <a:r>
              <a:rPr lang="en-GB" dirty="0" smtClean="0"/>
              <a:t>Knowledge Base </a:t>
            </a:r>
            <a:br>
              <a:rPr lang="en-GB" dirty="0" smtClean="0"/>
            </a:br>
            <a:r>
              <a:rPr lang="en-GB" dirty="0" smtClean="0"/>
              <a:t>Work </a:t>
            </a:r>
            <a:r>
              <a:rPr lang="en-GB" dirty="0" smtClean="0"/>
              <a:t>Flow Cycle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03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930904"/>
              </p:ext>
            </p:extLst>
          </p:nvPr>
        </p:nvGraphicFramePr>
        <p:xfrm>
          <a:off x="443583" y="1340770"/>
          <a:ext cx="8016849" cy="4786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4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Module-No.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 of module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Working hours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Credits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Module 0 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Foundations of sustainable tourism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Climate Change and Energy Resource Efficiency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2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Natural heritage &amp; Biodiversity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Module 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Travel, transport and mobility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4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Human rights &amp; Labor rights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 chain management &amp; Fair Trade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6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Cultural heritage, lifestyles and diversity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7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Good Governance &amp; CSR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8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Marketing &amp; Certification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9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Destination Management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Module 10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Knowledge networking, Training &amp; Education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300</a:t>
                      </a:r>
                      <a:endParaRPr lang="en-GB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12</a:t>
                      </a:r>
                      <a:endParaRPr lang="en-GB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43583" y="47667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hlinkClick r:id="rId2"/>
              </a:rPr>
              <a:t>Tourism2030 - Topics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62431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694" y="79742"/>
            <a:ext cx="8315533" cy="63408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2400" b="1" dirty="0" smtClean="0"/>
              <a:t>Workflow to manage TOPICS section by peer </a:t>
            </a:r>
            <a:r>
              <a:rPr lang="en-GB" sz="2400" b="1" dirty="0"/>
              <a:t>r</a:t>
            </a:r>
            <a:r>
              <a:rPr lang="en-GB" sz="2400" b="1" dirty="0" smtClean="0"/>
              <a:t>eview 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3932" y="1414476"/>
            <a:ext cx="2820700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1 Topic Administrator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03229" y="1544595"/>
            <a:ext cx="1892907" cy="120032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hlinkClick r:id="rId2"/>
              </a:rPr>
              <a:t>TRIANGLE Topic – Knowledge Base Administration  Section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471235" y="2223036"/>
            <a:ext cx="1800200" cy="64633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hlinkClick r:id="rId3"/>
              </a:rPr>
              <a:t>Tourism 2030 Portal  (Public)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36095" y="3037602"/>
            <a:ext cx="1853553" cy="147732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Knowledge Alliance  </a:t>
            </a:r>
          </a:p>
          <a:p>
            <a:pPr algn="ctr"/>
            <a:r>
              <a:rPr lang="en-GB" dirty="0" smtClean="0"/>
              <a:t>Portal Content Quality Control 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Ecotrans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31694" y="4905948"/>
            <a:ext cx="813690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This diagram shows the work flow to update the TOPICS section introductory texts, using the Portal editing system for TOPIC administrators .</a:t>
            </a:r>
          </a:p>
          <a:p>
            <a:r>
              <a:rPr lang="en-GB" dirty="0" smtClean="0"/>
              <a:t>It aims to ensure the quality of the information is in continual improvement and contemporarily relevant.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6061" y="2852936"/>
            <a:ext cx="2820700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4 Topic Administrator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7864" y="1903942"/>
            <a:ext cx="2820700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2 Topic Administrator 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46061" y="2333794"/>
            <a:ext cx="2820700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3 Topic Administrator  </a:t>
            </a:r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635896" y="1599142"/>
            <a:ext cx="0" cy="196019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7864" y="3374668"/>
            <a:ext cx="2820700" cy="36933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…Topic Administrator  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347864" y="3559334"/>
            <a:ext cx="28803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56248" y="1599142"/>
            <a:ext cx="28803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68564" y="2086595"/>
            <a:ext cx="28803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364632" y="2518460"/>
            <a:ext cx="28803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56248" y="3037602"/>
            <a:ext cx="28803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35896" y="2333794"/>
            <a:ext cx="26733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16016" y="2725521"/>
            <a:ext cx="0" cy="91224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16016" y="3637767"/>
            <a:ext cx="720080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297639" y="3899432"/>
            <a:ext cx="290706" cy="13849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596336" y="2852936"/>
            <a:ext cx="0" cy="1058528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4860032" y="2725521"/>
            <a:ext cx="0" cy="775487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860032" y="3501008"/>
            <a:ext cx="576064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23528" y="3933056"/>
            <a:ext cx="511256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3528" y="1556792"/>
            <a:ext cx="0" cy="23762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3528" y="1556792"/>
            <a:ext cx="16078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1694" y="2132856"/>
            <a:ext cx="16078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4755" y="2518460"/>
            <a:ext cx="16078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31694" y="3037602"/>
            <a:ext cx="16078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3972" y="3559334"/>
            <a:ext cx="160784" cy="0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957500" y="862910"/>
            <a:ext cx="2664296" cy="120032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TRIANGLE Knowledge Alliance  Course Delivery (Members and Students area)  </a:t>
            </a:r>
            <a:endParaRPr lang="en-GB" dirty="0"/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6225510" y="2063239"/>
            <a:ext cx="1337" cy="974364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258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60" y="113800"/>
            <a:ext cx="8240476" cy="105465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2400" b="1" dirty="0" smtClean="0"/>
              <a:t>Workflow to upload and edit documents to TOPICS: </a:t>
            </a:r>
            <a:br>
              <a:rPr lang="en-GB" sz="2400" b="1" dirty="0" smtClean="0"/>
            </a:br>
            <a:r>
              <a:rPr lang="en-GB" sz="2400" b="1" dirty="0" smtClean="0"/>
              <a:t>who is who, courses &amp; resources, good practices, events, news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3932" y="2086355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1 Topic Administrator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27860" y="2216474"/>
            <a:ext cx="1868276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hlinkClick r:id="rId2"/>
              </a:rPr>
              <a:t>TRIANGLE Topic – Knowledge Base Administration  Section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389549" y="2583782"/>
            <a:ext cx="18002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hlinkClick r:id="rId3"/>
              </a:rPr>
              <a:t>Tourism 2030 Portal  (Public)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36095" y="3709481"/>
            <a:ext cx="1853553" cy="14773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Knowledge Alliance  </a:t>
            </a:r>
          </a:p>
          <a:p>
            <a:pPr algn="ctr"/>
            <a:r>
              <a:rPr lang="en-GB" dirty="0" smtClean="0"/>
              <a:t>Portal Content Quality Control 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Ecotrans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325015"/>
            <a:ext cx="813690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This diagram shows the work flow to update the TOPICS section introductory texts, using the Portal editing system for TOPIC administrators .</a:t>
            </a:r>
          </a:p>
          <a:p>
            <a:r>
              <a:rPr lang="en-GB" dirty="0" smtClean="0"/>
              <a:t>It aims to ensure the quality of the information is in continual improvement and contemporarily relevant.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6061" y="3524815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4 Topic Administrator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7864" y="2575821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2 Topic Administrator 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46061" y="3005673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3 Topic Administrator  </a:t>
            </a:r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635896" y="2271021"/>
            <a:ext cx="0" cy="1960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7864" y="4046547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…Topic Administrator  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347864" y="423121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56248" y="2271021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68564" y="275847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364632" y="3190339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56248" y="3709481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35896" y="300567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716016" y="4309645"/>
            <a:ext cx="72007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716016" y="3452807"/>
            <a:ext cx="0" cy="856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822025" y="1687210"/>
            <a:ext cx="0" cy="529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822025" y="1687210"/>
            <a:ext cx="10535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7289649" y="4309644"/>
            <a:ext cx="450703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740352" y="3282178"/>
            <a:ext cx="0" cy="10274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23528" y="4604935"/>
            <a:ext cx="511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3528" y="2228671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3528" y="2228671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1694" y="2804735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4755" y="3190339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31694" y="3709481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3972" y="4231213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875572" y="1276080"/>
            <a:ext cx="2664296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TRIANGLE Knowledge Alliance  Course Delivery (Members and Students area)  </a:t>
            </a:r>
            <a:endParaRPr lang="en-GB" dirty="0"/>
          </a:p>
        </p:txBody>
      </p:sp>
      <p:cxnSp>
        <p:nvCxnSpPr>
          <p:cNvPr id="57" name="Straight Arrow Connector 56"/>
          <p:cNvCxnSpPr>
            <a:stCxn id="6" idx="3"/>
          </p:cNvCxnSpPr>
          <p:nvPr/>
        </p:nvCxnSpPr>
        <p:spPr>
          <a:xfrm flipV="1">
            <a:off x="5796136" y="2804736"/>
            <a:ext cx="593413" cy="119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82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3932" y="2014347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1 Business Network 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03229" y="2406024"/>
            <a:ext cx="1853312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hlinkClick r:id="rId2"/>
              </a:rPr>
              <a:t>TRIANGLE Business Network Administration  Section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389548" y="2511774"/>
            <a:ext cx="2358915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hlinkClick r:id="rId3"/>
              </a:rPr>
              <a:t>Tourism 2030 Global Green Market Place Portal  (Public)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436095" y="3637473"/>
            <a:ext cx="1853553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Market Place Content Quality Control </a:t>
            </a:r>
          </a:p>
          <a:p>
            <a:pPr algn="ctr"/>
            <a:r>
              <a:rPr lang="en-GB" dirty="0" smtClean="0"/>
              <a:t>(</a:t>
            </a:r>
            <a:r>
              <a:rPr lang="en-GB" dirty="0" err="1" smtClean="0"/>
              <a:t>Ecotrans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5253007"/>
            <a:ext cx="813690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This diagram shows the work flow to update the TOPICS section introductory texts, using the Portal editing system for TOPIC administrators .</a:t>
            </a:r>
          </a:p>
          <a:p>
            <a:r>
              <a:rPr lang="en-GB" dirty="0" smtClean="0"/>
              <a:t>It aims to ensure the quality of the information is in continual improvement and contemporarily relevant.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6061" y="3452807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4 Business Network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7864" y="2503813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2 Business Network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46061" y="2933665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3 Business Network </a:t>
            </a:r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635896" y="2199013"/>
            <a:ext cx="0" cy="1960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7864" y="3974539"/>
            <a:ext cx="28207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HEI  … Business Network 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347864" y="4159205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56248" y="219901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368564" y="268646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364632" y="3118331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56248" y="3637473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635896" y="2928955"/>
            <a:ext cx="306928" cy="4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16016" y="3637473"/>
            <a:ext cx="0" cy="600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16016" y="423763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89648" y="4488105"/>
            <a:ext cx="522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7812360" y="3429577"/>
            <a:ext cx="0" cy="1058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23528" y="4532927"/>
            <a:ext cx="511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23528" y="2156663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3528" y="2156663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31694" y="2732727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34755" y="3118331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31694" y="3637473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3972" y="4159205"/>
            <a:ext cx="1607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875572" y="1204072"/>
            <a:ext cx="2664296" cy="92333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TRIANGLE Knowledge Alliance Members Business networks</a:t>
            </a:r>
            <a:endParaRPr lang="en-GB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228184" y="2144466"/>
            <a:ext cx="0" cy="1510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1520" y="354406"/>
            <a:ext cx="841370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b="1" dirty="0" smtClean="0"/>
              <a:t>Workflow to upload and edit items to Market Place </a:t>
            </a:r>
            <a:endParaRPr lang="en-GB" sz="24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4716016" y="1665737"/>
            <a:ext cx="25285" cy="717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56" idx="1"/>
          </p:cNvCxnSpPr>
          <p:nvPr/>
        </p:nvCxnSpPr>
        <p:spPr>
          <a:xfrm>
            <a:off x="4741301" y="1665737"/>
            <a:ext cx="11342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46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Bildschirmpräsentation (4:3)</PresentationFormat>
  <Paragraphs>95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TOPICS  Knowledge Base  Work Flow Cycle</vt:lpstr>
      <vt:lpstr>PowerPoint-Präsentation</vt:lpstr>
      <vt:lpstr>Workflow to manage TOPICS section by peer review </vt:lpstr>
      <vt:lpstr>Workflow to upload and edit documents to TOPICS:  who is who, courses &amp; resources, good practices, events, news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Work Flow Cycle</dc:title>
  <dc:creator>Gordon Sillence</dc:creator>
  <cp:lastModifiedBy>Herbert Hamele</cp:lastModifiedBy>
  <cp:revision>12</cp:revision>
  <dcterms:created xsi:type="dcterms:W3CDTF">2018-04-04T13:14:31Z</dcterms:created>
  <dcterms:modified xsi:type="dcterms:W3CDTF">2018-04-09T12:43:48Z</dcterms:modified>
</cp:coreProperties>
</file>