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86" r:id="rId1"/>
  </p:sldMasterIdLst>
  <p:notesMasterIdLst>
    <p:notesMasterId r:id="rId22"/>
  </p:notesMasterIdLst>
  <p:handoutMasterIdLst>
    <p:handoutMasterId r:id="rId23"/>
  </p:handoutMasterIdLst>
  <p:sldIdLst>
    <p:sldId id="923" r:id="rId2"/>
    <p:sldId id="999" r:id="rId3"/>
    <p:sldId id="1001" r:id="rId4"/>
    <p:sldId id="1000" r:id="rId5"/>
    <p:sldId id="998" r:id="rId6"/>
    <p:sldId id="1002" r:id="rId7"/>
    <p:sldId id="1003" r:id="rId8"/>
    <p:sldId id="1006" r:id="rId9"/>
    <p:sldId id="1007" r:id="rId10"/>
    <p:sldId id="1009" r:id="rId11"/>
    <p:sldId id="1010" r:id="rId12"/>
    <p:sldId id="1011" r:id="rId13"/>
    <p:sldId id="1012" r:id="rId14"/>
    <p:sldId id="1013" r:id="rId15"/>
    <p:sldId id="1008" r:id="rId16"/>
    <p:sldId id="1004" r:id="rId17"/>
    <p:sldId id="1005" r:id="rId18"/>
    <p:sldId id="968" r:id="rId19"/>
    <p:sldId id="982" r:id="rId20"/>
    <p:sldId id="896" r:id="rId2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  <p:clrMru>
    <a:srgbClr val="003399"/>
    <a:srgbClr val="000099"/>
    <a:srgbClr val="003366"/>
    <a:srgbClr val="009999"/>
    <a:srgbClr val="B7EEFF"/>
    <a:srgbClr val="FCD904"/>
    <a:srgbClr val="B7FFEC"/>
    <a:srgbClr val="00E6AA"/>
    <a:srgbClr val="FFED01"/>
    <a:srgbClr val="0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438" autoAdjust="0"/>
    <p:restoredTop sz="47826" autoAdjust="0"/>
  </p:normalViewPr>
  <p:slideViewPr>
    <p:cSldViewPr snapToObjects="1">
      <p:cViewPr>
        <p:scale>
          <a:sx n="60" d="100"/>
          <a:sy n="60" d="100"/>
        </p:scale>
        <p:origin x="-1181" y="2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b="1" i="1">
                <a:solidFill>
                  <a:schemeClr val="accent2"/>
                </a:solidFill>
                <a:latin typeface="Tahoma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1" i="1">
                <a:solidFill>
                  <a:schemeClr val="accent2"/>
                </a:solidFill>
                <a:latin typeface="Tahoma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19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b="1" i="1">
                <a:solidFill>
                  <a:schemeClr val="accent2"/>
                </a:solidFill>
                <a:latin typeface="Tahoma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19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b="1" i="1">
                <a:solidFill>
                  <a:schemeClr val="accent2"/>
                </a:solidFill>
                <a:latin typeface="Tahoma" charset="0"/>
                <a:cs typeface="+mn-cs"/>
              </a:defRPr>
            </a:lvl1pPr>
          </a:lstStyle>
          <a:p>
            <a:pPr>
              <a:defRPr/>
            </a:pPr>
            <a:fld id="{D46F241C-727F-4D95-862A-53A6C6E3DB0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b="1" i="1">
                <a:solidFill>
                  <a:schemeClr val="accent2"/>
                </a:solidFill>
                <a:latin typeface="Tahoma" charset="0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1" i="1">
                <a:solidFill>
                  <a:schemeClr val="accent2"/>
                </a:solidFill>
                <a:latin typeface="Tahoma" charset="0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286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noProof="0" smtClean="0"/>
              <a:t>Klik om het opmaakprofiel van de modeltekst te bewerken</a:t>
            </a:r>
          </a:p>
          <a:p>
            <a:pPr lvl="0"/>
            <a:r>
              <a:rPr lang="nl-NL" noProof="0" smtClean="0"/>
              <a:t>Tweede niveau</a:t>
            </a:r>
          </a:p>
          <a:p>
            <a:pPr lvl="0"/>
            <a:r>
              <a:rPr lang="nl-NL" noProof="0" smtClean="0"/>
              <a:t>Derde niveau</a:t>
            </a:r>
          </a:p>
          <a:p>
            <a:pPr lvl="0"/>
            <a:r>
              <a:rPr lang="nl-NL" noProof="0" smtClean="0"/>
              <a:t>Vierde niveau</a:t>
            </a:r>
          </a:p>
          <a:p>
            <a:pPr lvl="0"/>
            <a:r>
              <a:rPr lang="nl-NL" noProof="0" smtClean="0"/>
              <a:t>Vijfde niveau</a:t>
            </a:r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b="1" i="1">
                <a:solidFill>
                  <a:schemeClr val="accent2"/>
                </a:solidFill>
                <a:latin typeface="Tahoma" charset="0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96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b="1" i="1">
                <a:solidFill>
                  <a:schemeClr val="accent2"/>
                </a:solidFill>
                <a:latin typeface="Tahoma" charset="0"/>
                <a:cs typeface="+mn-cs"/>
              </a:defRPr>
            </a:lvl1pPr>
          </a:lstStyle>
          <a:p>
            <a:pPr>
              <a:defRPr/>
            </a:pPr>
            <a:fld id="{22B6E0BC-3351-4985-9962-857D6CC2C820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el, Inhal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el und vier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4" descr="Logo_ecotrans_326cv"/>
          <p:cNvPicPr>
            <a:picLocks noChangeAspect="1" noChangeArrowheads="1"/>
          </p:cNvPicPr>
          <p:nvPr/>
        </p:nvPicPr>
        <p:blipFill>
          <a:blip r:embed="rId16" cstate="email"/>
          <a:srcRect/>
          <a:stretch>
            <a:fillRect/>
          </a:stretch>
        </p:blipFill>
        <p:spPr bwMode="auto">
          <a:xfrm>
            <a:off x="6209052" y="96838"/>
            <a:ext cx="2385673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5791" name="Text Box 15"/>
          <p:cNvSpPr txBox="1">
            <a:spLocks noChangeArrowheads="1"/>
          </p:cNvSpPr>
          <p:nvPr/>
        </p:nvSpPr>
        <p:spPr bwMode="auto">
          <a:xfrm>
            <a:off x="358775" y="260350"/>
            <a:ext cx="84613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tabLst>
                <a:tab pos="4035425" algn="ctr"/>
              </a:tabLst>
              <a:defRPr/>
            </a:pPr>
            <a:endParaRPr lang="de-DE" sz="600" b="1" u="sng" dirty="0" smtClean="0">
              <a:solidFill>
                <a:srgbClr val="009999"/>
              </a:solidFill>
              <a:cs typeface="+mn-cs"/>
            </a:endParaRPr>
          </a:p>
          <a:p>
            <a:pPr eaLnBrk="0" hangingPunct="0">
              <a:tabLst>
                <a:tab pos="4035425" algn="ctr"/>
              </a:tabLst>
              <a:defRPr/>
            </a:pPr>
            <a:endParaRPr lang="de-DE" sz="600" b="1" u="sng" dirty="0" smtClean="0">
              <a:solidFill>
                <a:srgbClr val="009999"/>
              </a:solidFill>
              <a:cs typeface="+mn-cs"/>
            </a:endParaRPr>
          </a:p>
          <a:p>
            <a:pPr eaLnBrk="0" hangingPunct="0">
              <a:tabLst>
                <a:tab pos="4035425" algn="ctr"/>
              </a:tabLst>
              <a:defRPr/>
            </a:pPr>
            <a:r>
              <a:rPr lang="de-DE" sz="600" b="1" u="sng" dirty="0" smtClean="0">
                <a:solidFill>
                  <a:srgbClr val="009999"/>
                </a:solidFill>
                <a:cs typeface="+mn-cs"/>
              </a:rPr>
              <a:t>						</a:t>
            </a:r>
            <a:endParaRPr lang="de-DE" sz="600" b="1" u="sng" dirty="0">
              <a:solidFill>
                <a:srgbClr val="009999"/>
              </a:solidFill>
              <a:cs typeface="+mn-cs"/>
            </a:endParaRPr>
          </a:p>
        </p:txBody>
      </p:sp>
      <p:pic>
        <p:nvPicPr>
          <p:cNvPr id="2" name="Picture 2" descr="image001"/>
          <p:cNvPicPr>
            <a:picLocks noChangeAspect="1" noChangeArrowheads="1"/>
          </p:cNvPicPr>
          <p:nvPr userDrawn="1"/>
        </p:nvPicPr>
        <p:blipFill>
          <a:blip r:embed="rId17" cstate="email"/>
          <a:srcRect/>
          <a:stretch>
            <a:fillRect/>
          </a:stretch>
        </p:blipFill>
        <p:spPr bwMode="auto">
          <a:xfrm>
            <a:off x="3851920" y="72816"/>
            <a:ext cx="792088" cy="413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18" cstate="email"/>
          <a:srcRect/>
          <a:stretch>
            <a:fillRect/>
          </a:stretch>
        </p:blipFill>
        <p:spPr bwMode="auto">
          <a:xfrm>
            <a:off x="539552" y="48624"/>
            <a:ext cx="1800200" cy="500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009999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009999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009999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009999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009999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009999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009999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009999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009999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800">
          <a:solidFill>
            <a:srgbClr val="009999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Char char="–"/>
        <a:defRPr sz="2400">
          <a:solidFill>
            <a:srgbClr val="009999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rgbClr val="009999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>
          <a:solidFill>
            <a:srgbClr val="009999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rgbClr val="0099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rgbClr val="0099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rgbClr val="0099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rgbClr val="0099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rgbClr val="009999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riazellerbahn.at/" TargetMode="External"/><Relationship Id="rId2" Type="http://schemas.openxmlformats.org/officeDocument/2006/relationships/hyperlink" Target="http://www.access2mountain.eu/en/partners/default.html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hyperlink" Target="http://www.noevog.at/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rlaubambauernhof.at/fallmann" TargetMode="External"/><Relationship Id="rId2" Type="http://schemas.openxmlformats.org/officeDocument/2006/relationships/hyperlink" Target="http://www.tiscover.at/stadlerhof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ebenbauer-wagner.at/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gif"/><Relationship Id="rId3" Type="http://schemas.openxmlformats.org/officeDocument/2006/relationships/hyperlink" Target="http://www.steinschaler.at/natur.php" TargetMode="External"/><Relationship Id="rId7" Type="http://schemas.openxmlformats.org/officeDocument/2006/relationships/hyperlink" Target="http://www.steinschaler.at/info/auszeichnung.php" TargetMode="External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60.png"/><Relationship Id="rId7" Type="http://schemas.openxmlformats.org/officeDocument/2006/relationships/image" Target="../media/image5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38.png"/><Relationship Id="rId7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png"/><Relationship Id="rId7" Type="http://schemas.openxmlformats.org/officeDocument/2006/relationships/image" Target="../media/image73.jpeg"/><Relationship Id="rId12" Type="http://schemas.openxmlformats.org/officeDocument/2006/relationships/image" Target="../media/image5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11" Type="http://schemas.openxmlformats.org/officeDocument/2006/relationships/image" Target="../media/image4.png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4.png"/><Relationship Id="rId7" Type="http://schemas.openxmlformats.org/officeDocument/2006/relationships/image" Target="../media/image79.png"/><Relationship Id="rId12" Type="http://schemas.openxmlformats.org/officeDocument/2006/relationships/image" Target="../media/image84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hyperlink" Target="http://destinet.eu/who-who/destinations" TargetMode="External"/><Relationship Id="rId10" Type="http://schemas.openxmlformats.org/officeDocument/2006/relationships/image" Target="../media/image82.png"/><Relationship Id="rId4" Type="http://schemas.openxmlformats.org/officeDocument/2006/relationships/image" Target="../media/image5.png"/><Relationship Id="rId9" Type="http://schemas.openxmlformats.org/officeDocument/2006/relationships/image" Target="../media/image8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mailto:herbert.hamele@ecotrans.de" TargetMode="External"/><Relationship Id="rId3" Type="http://schemas.openxmlformats.org/officeDocument/2006/relationships/hyperlink" Target="http://destinet.eu/demo-design/topics" TargetMode="External"/><Relationship Id="rId7" Type="http://schemas.openxmlformats.org/officeDocument/2006/relationships/hyperlink" Target="http://destinet.eu/demo-design/who-who" TargetMode="External"/><Relationship Id="rId2" Type="http://schemas.openxmlformats.org/officeDocument/2006/relationships/hyperlink" Target="http://destinet.eu/demo-design/good-practices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destinet.eu/demo-design/market-place" TargetMode="External"/><Relationship Id="rId5" Type="http://schemas.openxmlformats.org/officeDocument/2006/relationships/hyperlink" Target="http://destinet.eu/demo-design/resources" TargetMode="External"/><Relationship Id="rId10" Type="http://schemas.openxmlformats.org/officeDocument/2006/relationships/hyperlink" Target="mailto:reiner@oear.at" TargetMode="External"/><Relationship Id="rId4" Type="http://schemas.openxmlformats.org/officeDocument/2006/relationships/hyperlink" Target="http://destinet.eu/demo-design/observatory-1" TargetMode="External"/><Relationship Id="rId9" Type="http://schemas.openxmlformats.org/officeDocument/2006/relationships/hyperlink" Target="mailto:gordon.destinet@ecotrans.de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18" Type="http://schemas.openxmlformats.org/officeDocument/2006/relationships/image" Target="../media/image3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" Type="http://schemas.openxmlformats.org/officeDocument/2006/relationships/image" Target="../media/image8.png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0.png"/><Relationship Id="rId7" Type="http://schemas.openxmlformats.org/officeDocument/2006/relationships/image" Target="../media/image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.png"/><Relationship Id="rId5" Type="http://schemas.openxmlformats.org/officeDocument/2006/relationships/image" Target="../media/image47.png"/><Relationship Id="rId10" Type="http://schemas.openxmlformats.org/officeDocument/2006/relationships/image" Target="../media/image4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467544" y="2420888"/>
            <a:ext cx="8136904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DE" dirty="0" smtClean="0">
              <a:solidFill>
                <a:srgbClr val="000099"/>
              </a:solidFill>
            </a:endParaRPr>
          </a:p>
          <a:p>
            <a:endParaRPr lang="de-DE" dirty="0" smtClean="0">
              <a:solidFill>
                <a:srgbClr val="000099"/>
              </a:solidFill>
            </a:endParaRPr>
          </a:p>
          <a:p>
            <a:endParaRPr lang="de-DE" dirty="0" smtClean="0">
              <a:solidFill>
                <a:srgbClr val="000099"/>
              </a:solidFill>
            </a:endParaRPr>
          </a:p>
          <a:p>
            <a:endParaRPr lang="de-DE" dirty="0" smtClean="0">
              <a:solidFill>
                <a:srgbClr val="000099"/>
              </a:solidFill>
            </a:endParaRPr>
          </a:p>
          <a:p>
            <a:endParaRPr lang="de-DE" dirty="0" smtClean="0">
              <a:solidFill>
                <a:srgbClr val="000099"/>
              </a:solidFill>
            </a:endParaRPr>
          </a:p>
          <a:p>
            <a:endParaRPr lang="de-DE" dirty="0" smtClean="0">
              <a:solidFill>
                <a:srgbClr val="000099"/>
              </a:solidFill>
            </a:endParaRPr>
          </a:p>
          <a:p>
            <a:endParaRPr lang="de-DE" dirty="0" smtClean="0">
              <a:solidFill>
                <a:srgbClr val="000099"/>
              </a:solidFill>
            </a:endParaRPr>
          </a:p>
          <a:p>
            <a:endParaRPr lang="de-DE" dirty="0">
              <a:solidFill>
                <a:srgbClr val="000099"/>
              </a:solidFill>
            </a:endParaRPr>
          </a:p>
        </p:txBody>
      </p:sp>
      <p:pic>
        <p:nvPicPr>
          <p:cNvPr id="4" name="Picture 41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16024" y="735583"/>
            <a:ext cx="8676456" cy="5861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feld 6"/>
          <p:cNvSpPr txBox="1"/>
          <p:nvPr/>
        </p:nvSpPr>
        <p:spPr>
          <a:xfrm>
            <a:off x="755576" y="2420888"/>
            <a:ext cx="7704856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DE" dirty="0" smtClean="0">
              <a:solidFill>
                <a:schemeClr val="accent4">
                  <a:lumMod val="90000"/>
                  <a:lumOff val="10000"/>
                </a:schemeClr>
              </a:solidFill>
            </a:endParaRPr>
          </a:p>
          <a:p>
            <a:endParaRPr lang="de-DE" dirty="0" smtClean="0">
              <a:solidFill>
                <a:schemeClr val="accent4">
                  <a:lumMod val="90000"/>
                  <a:lumOff val="10000"/>
                </a:schemeClr>
              </a:solidFill>
            </a:endParaRPr>
          </a:p>
          <a:p>
            <a:endParaRPr lang="de-DE" dirty="0" smtClean="0">
              <a:solidFill>
                <a:schemeClr val="accent4">
                  <a:lumMod val="90000"/>
                  <a:lumOff val="10000"/>
                </a:schemeClr>
              </a:solidFill>
            </a:endParaRPr>
          </a:p>
          <a:p>
            <a:endParaRPr lang="de-DE" dirty="0" smtClean="0">
              <a:solidFill>
                <a:schemeClr val="accent4">
                  <a:lumMod val="90000"/>
                  <a:lumOff val="10000"/>
                </a:schemeClr>
              </a:solidFill>
            </a:endParaRPr>
          </a:p>
          <a:p>
            <a:endParaRPr lang="de-DE" dirty="0" smtClean="0">
              <a:solidFill>
                <a:schemeClr val="accent4">
                  <a:lumMod val="90000"/>
                  <a:lumOff val="10000"/>
                </a:schemeClr>
              </a:solidFill>
            </a:endParaRPr>
          </a:p>
          <a:p>
            <a:endParaRPr lang="de-DE" dirty="0" smtClean="0">
              <a:solidFill>
                <a:schemeClr val="accent4">
                  <a:lumMod val="90000"/>
                  <a:lumOff val="10000"/>
                </a:schemeClr>
              </a:solidFill>
            </a:endParaRPr>
          </a:p>
          <a:p>
            <a:endParaRPr lang="de-DE" dirty="0" smtClean="0">
              <a:solidFill>
                <a:schemeClr val="accent4">
                  <a:lumMod val="90000"/>
                  <a:lumOff val="10000"/>
                </a:schemeClr>
              </a:solidFill>
            </a:endParaRPr>
          </a:p>
          <a:p>
            <a:endParaRPr lang="de-DE" dirty="0">
              <a:solidFill>
                <a:schemeClr val="accent4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2" name="Titel 1"/>
          <p:cNvSpPr txBox="1">
            <a:spLocks/>
          </p:cNvSpPr>
          <p:nvPr/>
        </p:nvSpPr>
        <p:spPr bwMode="auto">
          <a:xfrm>
            <a:off x="216024" y="836712"/>
            <a:ext cx="8676456" cy="5688632"/>
          </a:xfrm>
          <a:prstGeom prst="rect">
            <a:avLst/>
          </a:prstGeom>
          <a:noFill/>
          <a:ln>
            <a:solidFill>
              <a:srgbClr val="003399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en-GB" sz="3600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DestiNet for Destinations</a:t>
            </a:r>
          </a:p>
          <a:p>
            <a:pPr algn="ctr" eaLnBrk="0" hangingPunct="0">
              <a:lnSpc>
                <a:spcPct val="90000"/>
              </a:lnSpc>
              <a:defRPr/>
            </a:pPr>
            <a:endParaRPr lang="en-GB" sz="2400" b="1" kern="0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algn="ctr"/>
            <a:r>
              <a:rPr lang="en-US" sz="2400" b="1" i="1" dirty="0" smtClean="0">
                <a:solidFill>
                  <a:schemeClr val="bg1"/>
                </a:solidFill>
              </a:rPr>
              <a:t>From regional networking to international marketing</a:t>
            </a:r>
          </a:p>
          <a:p>
            <a:pPr algn="ctr"/>
            <a:endParaRPr lang="de-DE" b="1" dirty="0" smtClean="0">
              <a:solidFill>
                <a:schemeClr val="bg1"/>
              </a:solidFill>
            </a:endParaRPr>
          </a:p>
          <a:p>
            <a:pPr algn="ctr">
              <a:spcBef>
                <a:spcPts val="1200"/>
              </a:spcBef>
            </a:pPr>
            <a:r>
              <a:rPr lang="de-DE" sz="2400" b="1" dirty="0" smtClean="0">
                <a:solidFill>
                  <a:srgbClr val="000099"/>
                </a:solidFill>
              </a:rPr>
              <a:t>DestiNet - online </a:t>
            </a:r>
            <a:r>
              <a:rPr lang="de-DE" sz="2400" b="1" dirty="0" err="1" smtClean="0">
                <a:solidFill>
                  <a:srgbClr val="000099"/>
                </a:solidFill>
              </a:rPr>
              <a:t>platform</a:t>
            </a:r>
            <a:r>
              <a:rPr lang="de-DE" sz="2400" b="1" dirty="0" smtClean="0">
                <a:solidFill>
                  <a:srgbClr val="000099"/>
                </a:solidFill>
              </a:rPr>
              <a:t> </a:t>
            </a:r>
            <a:r>
              <a:rPr lang="de-DE" sz="2400" b="1" dirty="0" err="1" smtClean="0">
                <a:solidFill>
                  <a:srgbClr val="000099"/>
                </a:solidFill>
              </a:rPr>
              <a:t>for</a:t>
            </a:r>
            <a:r>
              <a:rPr lang="de-DE" sz="2400" b="1" dirty="0" smtClean="0">
                <a:solidFill>
                  <a:srgbClr val="000099"/>
                </a:solidFill>
              </a:rPr>
              <a:t> </a:t>
            </a:r>
            <a:r>
              <a:rPr lang="de-DE" sz="2400" b="1" dirty="0" err="1" smtClean="0">
                <a:solidFill>
                  <a:srgbClr val="000099"/>
                </a:solidFill>
              </a:rPr>
              <a:t>sustainable</a:t>
            </a:r>
            <a:r>
              <a:rPr lang="de-DE" sz="2400" b="1" dirty="0" smtClean="0">
                <a:solidFill>
                  <a:srgbClr val="000099"/>
                </a:solidFill>
              </a:rPr>
              <a:t> </a:t>
            </a:r>
            <a:r>
              <a:rPr lang="de-DE" sz="2400" b="1" dirty="0" err="1" smtClean="0">
                <a:solidFill>
                  <a:srgbClr val="000099"/>
                </a:solidFill>
              </a:rPr>
              <a:t>tourism</a:t>
            </a:r>
            <a:endParaRPr lang="de-DE" sz="2400" b="1" dirty="0" smtClean="0">
              <a:solidFill>
                <a:srgbClr val="000099"/>
              </a:solidFill>
            </a:endParaRPr>
          </a:p>
          <a:p>
            <a:pPr algn="ctr">
              <a:spcBef>
                <a:spcPts val="1200"/>
              </a:spcBef>
            </a:pPr>
            <a:r>
              <a:rPr lang="de-DE" sz="2400" b="1" dirty="0" err="1" smtClean="0">
                <a:solidFill>
                  <a:srgbClr val="000099"/>
                </a:solidFill>
              </a:rPr>
              <a:t>Sustainable</a:t>
            </a:r>
            <a:r>
              <a:rPr lang="de-DE" sz="2400" b="1" dirty="0" smtClean="0">
                <a:solidFill>
                  <a:srgbClr val="000099"/>
                </a:solidFill>
              </a:rPr>
              <a:t> </a:t>
            </a:r>
            <a:r>
              <a:rPr lang="de-DE" sz="2400" b="1" dirty="0" err="1" smtClean="0">
                <a:solidFill>
                  <a:srgbClr val="000099"/>
                </a:solidFill>
              </a:rPr>
              <a:t>Tourism</a:t>
            </a:r>
            <a:r>
              <a:rPr lang="de-DE" sz="2400" b="1" dirty="0" smtClean="0">
                <a:solidFill>
                  <a:srgbClr val="000099"/>
                </a:solidFill>
              </a:rPr>
              <a:t> in Austria</a:t>
            </a:r>
          </a:p>
          <a:p>
            <a:pPr algn="ctr">
              <a:spcBef>
                <a:spcPts val="1200"/>
              </a:spcBef>
            </a:pPr>
            <a:r>
              <a:rPr lang="de-DE" sz="2400" b="1" dirty="0" err="1" smtClean="0">
                <a:solidFill>
                  <a:srgbClr val="000099"/>
                </a:solidFill>
              </a:rPr>
              <a:t>GreenHopping</a:t>
            </a:r>
            <a:r>
              <a:rPr lang="de-DE" sz="2400" b="1" dirty="0" smtClean="0">
                <a:solidFill>
                  <a:srgbClr val="000099"/>
                </a:solidFill>
              </a:rPr>
              <a:t> – La Palma</a:t>
            </a:r>
          </a:p>
          <a:p>
            <a:pPr algn="ctr">
              <a:spcBef>
                <a:spcPts val="1200"/>
              </a:spcBef>
            </a:pPr>
            <a:r>
              <a:rPr lang="de-DE" sz="2400" b="1" dirty="0" err="1" smtClean="0">
                <a:solidFill>
                  <a:srgbClr val="000099"/>
                </a:solidFill>
              </a:rPr>
              <a:t>GreenDestination</a:t>
            </a:r>
            <a:r>
              <a:rPr lang="de-DE" sz="2400" b="1" dirty="0" smtClean="0">
                <a:solidFill>
                  <a:srgbClr val="000099"/>
                </a:solidFill>
              </a:rPr>
              <a:t> </a:t>
            </a:r>
            <a:r>
              <a:rPr lang="de-DE" sz="2400" b="1" dirty="0" err="1" smtClean="0">
                <a:solidFill>
                  <a:srgbClr val="000099"/>
                </a:solidFill>
              </a:rPr>
              <a:t>XtraViewer</a:t>
            </a:r>
            <a:r>
              <a:rPr lang="de-DE" sz="2400" b="1" dirty="0" smtClean="0">
                <a:solidFill>
                  <a:srgbClr val="000099"/>
                </a:solidFill>
              </a:rPr>
              <a:t> – Mostviertel</a:t>
            </a:r>
          </a:p>
          <a:p>
            <a:pPr algn="ctr"/>
            <a:endParaRPr lang="de-DE" sz="2800" dirty="0" smtClean="0">
              <a:solidFill>
                <a:schemeClr val="bg1"/>
              </a:solidFill>
            </a:endParaRPr>
          </a:p>
          <a:p>
            <a:pPr algn="ctr"/>
            <a:r>
              <a:rPr lang="de-DE" sz="2400" dirty="0" smtClean="0">
                <a:solidFill>
                  <a:schemeClr val="bg1"/>
                </a:solidFill>
              </a:rPr>
              <a:t>Herbert Hamele/ECOTRANS </a:t>
            </a:r>
          </a:p>
          <a:p>
            <a:pPr algn="ctr"/>
            <a:r>
              <a:rPr lang="de-DE" sz="2400" dirty="0" smtClean="0">
                <a:solidFill>
                  <a:schemeClr val="bg1"/>
                </a:solidFill>
              </a:rPr>
              <a:t>Karl Reiner/ÖAR</a:t>
            </a:r>
          </a:p>
          <a:p>
            <a:pPr algn="ctr"/>
            <a:r>
              <a:rPr lang="de-DE" sz="2400" dirty="0" smtClean="0">
                <a:solidFill>
                  <a:schemeClr val="bg1"/>
                </a:solidFill>
              </a:rPr>
              <a:t>Volker Schmidt/</a:t>
            </a:r>
            <a:r>
              <a:rPr lang="de-DE" sz="2400" dirty="0" err="1" smtClean="0">
                <a:solidFill>
                  <a:schemeClr val="bg1"/>
                </a:solidFill>
              </a:rPr>
              <a:t>Travelmotion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</a:p>
          <a:p>
            <a:pPr algn="ctr"/>
            <a:endParaRPr lang="de-DE" dirty="0" smtClean="0">
              <a:solidFill>
                <a:schemeClr val="bg1"/>
              </a:solidFill>
            </a:endParaRPr>
          </a:p>
          <a:p>
            <a:pPr algn="ctr" eaLnBrk="0" hangingPunct="0">
              <a:lnSpc>
                <a:spcPct val="90000"/>
              </a:lnSpc>
              <a:defRPr/>
            </a:pPr>
            <a:r>
              <a:rPr lang="en-US" b="1" kern="0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Ferienmesse</a:t>
            </a:r>
            <a:r>
              <a:rPr lang="en-US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Wien, CSR </a:t>
            </a:r>
            <a:r>
              <a:rPr lang="en-US" b="1" kern="0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Tage</a:t>
            </a:r>
            <a:r>
              <a:rPr lang="en-US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, 11.01.2013</a:t>
            </a:r>
            <a:endParaRPr lang="en-GB" b="1" u="sng" kern="0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algn="ctr" eaLnBrk="0" hangingPunct="0">
              <a:lnSpc>
                <a:spcPct val="90000"/>
              </a:lnSpc>
              <a:defRPr/>
            </a:pPr>
            <a:endParaRPr lang="de-DE" sz="3200" b="1" u="sng" kern="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25" y="1772816"/>
            <a:ext cx="6127750" cy="443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el 1"/>
          <p:cNvSpPr txBox="1">
            <a:spLocks/>
          </p:cNvSpPr>
          <p:nvPr/>
        </p:nvSpPr>
        <p:spPr bwMode="auto">
          <a:xfrm>
            <a:off x="467544" y="728700"/>
            <a:ext cx="8676456" cy="612068"/>
          </a:xfrm>
          <a:prstGeom prst="rect">
            <a:avLst/>
          </a:prstGeom>
          <a:solidFill>
            <a:schemeClr val="bg1"/>
          </a:solidFill>
          <a:ln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de-DE" sz="3600" b="1" dirty="0" err="1" smtClean="0">
                <a:solidFill>
                  <a:schemeClr val="accent4">
                    <a:lumMod val="90000"/>
                    <a:lumOff val="10000"/>
                  </a:schemeClr>
                </a:solidFill>
              </a:rPr>
              <a:t>Sustainable</a:t>
            </a:r>
            <a:r>
              <a:rPr lang="de-DE" sz="3600" b="1" dirty="0" smtClean="0">
                <a:solidFill>
                  <a:schemeClr val="accent4">
                    <a:lumMod val="90000"/>
                    <a:lumOff val="10000"/>
                  </a:schemeClr>
                </a:solidFill>
              </a:rPr>
              <a:t> </a:t>
            </a:r>
            <a:r>
              <a:rPr lang="de-DE" sz="3600" b="1" dirty="0" err="1" smtClean="0">
                <a:solidFill>
                  <a:schemeClr val="accent4">
                    <a:lumMod val="90000"/>
                    <a:lumOff val="10000"/>
                  </a:schemeClr>
                </a:solidFill>
              </a:rPr>
              <a:t>Tourism</a:t>
            </a:r>
            <a:r>
              <a:rPr lang="de-DE" sz="3600" b="1" dirty="0" smtClean="0">
                <a:solidFill>
                  <a:schemeClr val="accent4">
                    <a:lumMod val="90000"/>
                    <a:lumOff val="10000"/>
                  </a:schemeClr>
                </a:solidFill>
              </a:rPr>
              <a:t> in Austria: </a:t>
            </a:r>
          </a:p>
          <a:p>
            <a:pPr algn="ctr"/>
            <a:r>
              <a:rPr lang="de-DE" sz="2800" b="1" dirty="0" smtClean="0">
                <a:solidFill>
                  <a:schemeClr val="accent4">
                    <a:lumMod val="90000"/>
                    <a:lumOff val="10000"/>
                  </a:schemeClr>
                </a:solidFill>
              </a:rPr>
              <a:t>Mostviertel</a:t>
            </a:r>
          </a:p>
          <a:p>
            <a:pPr algn="ctr"/>
            <a:endParaRPr lang="de-DE" sz="3200" b="1" dirty="0" smtClean="0">
              <a:solidFill>
                <a:srgbClr val="FF0000"/>
              </a:solidFill>
            </a:endParaRPr>
          </a:p>
          <a:p>
            <a:pPr algn="ctr" eaLnBrk="0" hangingPunct="0">
              <a:lnSpc>
                <a:spcPct val="90000"/>
              </a:lnSpc>
              <a:defRPr/>
            </a:pPr>
            <a:endParaRPr lang="de-DE" sz="3200" b="1" u="sng" kern="0" dirty="0">
              <a:solidFill>
                <a:schemeClr val="accent4">
                  <a:lumMod val="90000"/>
                  <a:lumOff val="1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7686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 txBox="1">
            <a:spLocks/>
          </p:cNvSpPr>
          <p:nvPr/>
        </p:nvSpPr>
        <p:spPr bwMode="auto">
          <a:xfrm>
            <a:off x="467544" y="728700"/>
            <a:ext cx="8676456" cy="612068"/>
          </a:xfrm>
          <a:prstGeom prst="rect">
            <a:avLst/>
          </a:prstGeom>
          <a:solidFill>
            <a:schemeClr val="bg1"/>
          </a:solidFill>
          <a:ln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de-DE" sz="3600" b="1" dirty="0" err="1" smtClean="0">
                <a:solidFill>
                  <a:schemeClr val="accent4">
                    <a:lumMod val="90000"/>
                    <a:lumOff val="10000"/>
                  </a:schemeClr>
                </a:solidFill>
              </a:rPr>
              <a:t>Sustainable</a:t>
            </a:r>
            <a:r>
              <a:rPr lang="de-DE" sz="3600" b="1" dirty="0" smtClean="0">
                <a:solidFill>
                  <a:schemeClr val="accent4">
                    <a:lumMod val="90000"/>
                    <a:lumOff val="10000"/>
                  </a:schemeClr>
                </a:solidFill>
              </a:rPr>
              <a:t> </a:t>
            </a:r>
            <a:r>
              <a:rPr lang="de-DE" sz="3600" b="1" dirty="0" err="1" smtClean="0">
                <a:solidFill>
                  <a:schemeClr val="accent4">
                    <a:lumMod val="90000"/>
                    <a:lumOff val="10000"/>
                  </a:schemeClr>
                </a:solidFill>
              </a:rPr>
              <a:t>Tourism</a:t>
            </a:r>
            <a:r>
              <a:rPr lang="de-DE" sz="3600" b="1" dirty="0" smtClean="0">
                <a:solidFill>
                  <a:schemeClr val="accent4">
                    <a:lumMod val="90000"/>
                    <a:lumOff val="10000"/>
                  </a:schemeClr>
                </a:solidFill>
              </a:rPr>
              <a:t> in Austria: </a:t>
            </a:r>
          </a:p>
          <a:p>
            <a:pPr algn="ctr"/>
            <a:r>
              <a:rPr lang="de-DE" sz="2800" b="1" dirty="0" smtClean="0">
                <a:solidFill>
                  <a:schemeClr val="accent4">
                    <a:lumMod val="90000"/>
                    <a:lumOff val="10000"/>
                  </a:schemeClr>
                </a:solidFill>
              </a:rPr>
              <a:t>Mostviertel</a:t>
            </a:r>
          </a:p>
          <a:p>
            <a:pPr algn="ctr"/>
            <a:endParaRPr lang="de-DE" sz="3200" b="1" dirty="0" smtClean="0">
              <a:solidFill>
                <a:srgbClr val="FF0000"/>
              </a:solidFill>
            </a:endParaRPr>
          </a:p>
          <a:p>
            <a:r>
              <a:rPr lang="de-AT" sz="1600" dirty="0"/>
              <a:t>Die Destination Mostviertel ist Partner des </a:t>
            </a:r>
            <a:r>
              <a:rPr lang="de-AT" sz="1600" dirty="0" smtClean="0"/>
              <a:t>ETZ-Projektes acces3mountain</a:t>
            </a:r>
          </a:p>
          <a:p>
            <a:r>
              <a:rPr lang="de-AT" sz="1600" dirty="0" smtClean="0"/>
              <a:t>Ziel :</a:t>
            </a:r>
            <a:r>
              <a:rPr lang="de-AT" sz="1600" dirty="0" err="1" smtClean="0"/>
              <a:t>umweltfreudlichliche</a:t>
            </a:r>
            <a:r>
              <a:rPr lang="de-AT" sz="1600" dirty="0" smtClean="0"/>
              <a:t> </a:t>
            </a:r>
            <a:r>
              <a:rPr lang="de-AT" sz="1600" dirty="0"/>
              <a:t>Mobilität speziell mit der Bahn </a:t>
            </a:r>
            <a:r>
              <a:rPr lang="de-AT" sz="1600" dirty="0" smtClean="0"/>
              <a:t> </a:t>
            </a:r>
            <a:r>
              <a:rPr lang="de-AT" sz="1600" u="sng" dirty="0" smtClean="0">
                <a:hlinkClick r:id="rId2"/>
              </a:rPr>
              <a:t>http</a:t>
            </a:r>
            <a:r>
              <a:rPr lang="de-AT" sz="1600" u="sng" dirty="0">
                <a:hlinkClick r:id="rId2"/>
              </a:rPr>
              <a:t>://www.access2mountain.eu/en/partners/default.htm</a:t>
            </a:r>
            <a:r>
              <a:rPr lang="de-AT" sz="4000" u="sng" dirty="0">
                <a:hlinkClick r:id="rId2"/>
              </a:rPr>
              <a:t>l</a:t>
            </a:r>
            <a:r>
              <a:rPr lang="de-AT" sz="4000" dirty="0"/>
              <a:t> </a:t>
            </a:r>
            <a:endParaRPr lang="de-AT" sz="4000" dirty="0" smtClean="0"/>
          </a:p>
          <a:p>
            <a:endParaRPr lang="de-DE" sz="3200" dirty="0"/>
          </a:p>
          <a:p>
            <a:pPr algn="ctr" eaLnBrk="0" hangingPunct="0">
              <a:lnSpc>
                <a:spcPct val="90000"/>
              </a:lnSpc>
              <a:defRPr/>
            </a:pPr>
            <a:endParaRPr lang="de-DE" sz="3200" b="1" u="sng" kern="0" dirty="0">
              <a:solidFill>
                <a:schemeClr val="accent4">
                  <a:lumMod val="90000"/>
                  <a:lumOff val="1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323528" y="1772816"/>
            <a:ext cx="58326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b="1" dirty="0" smtClean="0"/>
              <a:t>Transport, Mobilität</a:t>
            </a:r>
            <a:endParaRPr lang="de-DE" b="1" dirty="0"/>
          </a:p>
        </p:txBody>
      </p:sp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029380230"/>
              </p:ext>
            </p:extLst>
          </p:nvPr>
        </p:nvGraphicFramePr>
        <p:xfrm>
          <a:off x="492255" y="3634238"/>
          <a:ext cx="8229600" cy="1962912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2224611"/>
                <a:gridCol w="6004989"/>
              </a:tblGrid>
              <a:tr h="1834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AT" sz="1400" dirty="0">
                          <a:effectLst/>
                        </a:rPr>
                        <a:t>Fahrradverleihe</a:t>
                      </a:r>
                      <a:endParaRPr lang="de-DE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287" marR="422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AT" sz="1400" dirty="0" err="1">
                          <a:effectLst/>
                        </a:rPr>
                        <a:t>Traisental</a:t>
                      </a:r>
                      <a:r>
                        <a:rPr lang="de-AT" sz="1400" dirty="0">
                          <a:effectLst/>
                        </a:rPr>
                        <a:t>, </a:t>
                      </a:r>
                      <a:r>
                        <a:rPr lang="de-AT" sz="1400" dirty="0" err="1">
                          <a:effectLst/>
                        </a:rPr>
                        <a:t>Mostbaronroute</a:t>
                      </a:r>
                      <a:r>
                        <a:rPr lang="de-AT" sz="1400" dirty="0">
                          <a:effectLst/>
                        </a:rPr>
                        <a:t>, Donauradweg, Steinschaler </a:t>
                      </a:r>
                      <a:r>
                        <a:rPr lang="de-AT" sz="1400" dirty="0" smtClean="0">
                          <a:effectLst/>
                        </a:rPr>
                        <a:t/>
                      </a:r>
                      <a:br>
                        <a:rPr lang="de-AT" sz="1400" dirty="0" smtClean="0">
                          <a:effectLst/>
                        </a:rPr>
                      </a:br>
                      <a:endParaRPr lang="de-DE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287" marR="42287" marT="0" marB="0"/>
                </a:tc>
              </a:tr>
              <a:tr h="1834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AT" sz="1400">
                          <a:effectLst/>
                        </a:rPr>
                        <a:t>ÖBB / Bus</a:t>
                      </a:r>
                      <a:endParaRPr lang="de-DE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287" marR="422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AT" sz="1400">
                          <a:effectLst/>
                        </a:rPr>
                        <a:t>Mariazellerbahn; Bus Wien-Mariazell </a:t>
                      </a:r>
                      <a:r>
                        <a:rPr lang="de-AT" sz="1400" u="sng">
                          <a:effectLst/>
                          <a:hlinkClick r:id="rId3"/>
                        </a:rPr>
                        <a:t>http://www.mariazellerbahn.at/</a:t>
                      </a:r>
                      <a:r>
                        <a:rPr lang="de-AT" sz="1400">
                          <a:effectLst/>
                        </a:rPr>
                        <a:t>, </a:t>
                      </a:r>
                      <a:r>
                        <a:rPr lang="de-AT" sz="1400" u="sng">
                          <a:effectLst/>
                          <a:hlinkClick r:id="rId4"/>
                        </a:rPr>
                        <a:t>www.noevog.at</a:t>
                      </a:r>
                      <a:r>
                        <a:rPr lang="de-AT" sz="1400">
                          <a:effectLst/>
                        </a:rPr>
                        <a:t> </a:t>
                      </a:r>
                      <a:endParaRPr lang="de-DE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287" marR="42287" marT="0" marB="0"/>
                </a:tc>
              </a:tr>
              <a:tr h="1834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AT" sz="1400">
                          <a:effectLst/>
                        </a:rPr>
                        <a:t>Wanderbus / Skibus</a:t>
                      </a:r>
                      <a:endParaRPr lang="de-DE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287" marR="422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AT" sz="1400">
                          <a:effectLst/>
                        </a:rPr>
                        <a:t>Gratisschibus Mariazell-Mitterbach-Annaberg (Ferienzeiten), Schibus Göstling – Hochkar, </a:t>
                      </a:r>
                      <a:endParaRPr lang="de-DE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287" marR="42287" marT="0" marB="0"/>
                </a:tc>
              </a:tr>
              <a:tr h="1834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AT" sz="1400" dirty="0">
                          <a:effectLst/>
                        </a:rPr>
                        <a:t>Bahn/Bus mit Radtransport</a:t>
                      </a:r>
                      <a:endParaRPr lang="de-DE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287" marR="422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AT" sz="1400" dirty="0" err="1">
                          <a:effectLst/>
                        </a:rPr>
                        <a:t>Mariazellebahn</a:t>
                      </a:r>
                      <a:r>
                        <a:rPr lang="de-AT" sz="1400" dirty="0">
                          <a:effectLst/>
                        </a:rPr>
                        <a:t>  mit Radwaggon</a:t>
                      </a:r>
                      <a:endParaRPr lang="de-DE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287" marR="42287" marT="0" marB="0"/>
                </a:tc>
              </a:tr>
            </a:tbl>
          </a:graphicData>
        </a:graphic>
      </p:graphicFrame>
      <p:pic>
        <p:nvPicPr>
          <p:cNvPr id="6" name="Bild 0" descr="wein0721-Radl an der Mariallerbahn.jpg"/>
          <p:cNvPicPr/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324855" y="4653136"/>
            <a:ext cx="1397000" cy="92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267828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 txBox="1">
            <a:spLocks/>
          </p:cNvSpPr>
          <p:nvPr/>
        </p:nvSpPr>
        <p:spPr bwMode="auto">
          <a:xfrm>
            <a:off x="467544" y="728700"/>
            <a:ext cx="8676456" cy="612068"/>
          </a:xfrm>
          <a:prstGeom prst="rect">
            <a:avLst/>
          </a:prstGeom>
          <a:solidFill>
            <a:schemeClr val="bg1"/>
          </a:solidFill>
          <a:ln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de-DE" sz="3600" b="1" dirty="0" err="1" smtClean="0">
                <a:solidFill>
                  <a:schemeClr val="accent4">
                    <a:lumMod val="90000"/>
                    <a:lumOff val="10000"/>
                  </a:schemeClr>
                </a:solidFill>
              </a:rPr>
              <a:t>Sustainable</a:t>
            </a:r>
            <a:r>
              <a:rPr lang="de-DE" sz="3600" b="1" dirty="0" smtClean="0">
                <a:solidFill>
                  <a:schemeClr val="accent4">
                    <a:lumMod val="90000"/>
                    <a:lumOff val="10000"/>
                  </a:schemeClr>
                </a:solidFill>
              </a:rPr>
              <a:t> </a:t>
            </a:r>
            <a:r>
              <a:rPr lang="de-DE" sz="3600" b="1" dirty="0" err="1" smtClean="0">
                <a:solidFill>
                  <a:schemeClr val="accent4">
                    <a:lumMod val="90000"/>
                    <a:lumOff val="10000"/>
                  </a:schemeClr>
                </a:solidFill>
              </a:rPr>
              <a:t>Tourism</a:t>
            </a:r>
            <a:r>
              <a:rPr lang="de-DE" sz="3600" b="1" dirty="0" smtClean="0">
                <a:solidFill>
                  <a:schemeClr val="accent4">
                    <a:lumMod val="90000"/>
                    <a:lumOff val="10000"/>
                  </a:schemeClr>
                </a:solidFill>
              </a:rPr>
              <a:t> in Austria: </a:t>
            </a:r>
          </a:p>
          <a:p>
            <a:pPr algn="ctr"/>
            <a:r>
              <a:rPr lang="de-DE" sz="2800" b="1" dirty="0" smtClean="0">
                <a:solidFill>
                  <a:schemeClr val="accent4">
                    <a:lumMod val="90000"/>
                    <a:lumOff val="10000"/>
                  </a:schemeClr>
                </a:solidFill>
              </a:rPr>
              <a:t>Mostviertel</a:t>
            </a:r>
          </a:p>
          <a:p>
            <a:endParaRPr lang="de-DE" sz="3200" dirty="0"/>
          </a:p>
          <a:p>
            <a:pPr algn="ctr" eaLnBrk="0" hangingPunct="0">
              <a:lnSpc>
                <a:spcPct val="90000"/>
              </a:lnSpc>
              <a:defRPr/>
            </a:pPr>
            <a:endParaRPr lang="de-DE" sz="3200" b="1" u="sng" kern="0" dirty="0">
              <a:solidFill>
                <a:schemeClr val="accent4">
                  <a:lumMod val="90000"/>
                  <a:lumOff val="1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467544" y="2132856"/>
            <a:ext cx="835292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/>
              <a:t>Umweltzertifizierte </a:t>
            </a:r>
            <a:r>
              <a:rPr lang="de-DE" b="1" dirty="0" smtClean="0"/>
              <a:t>Reiseangebote</a:t>
            </a:r>
          </a:p>
          <a:p>
            <a:endParaRPr lang="de-DE" b="1" dirty="0" smtClean="0"/>
          </a:p>
          <a:p>
            <a:r>
              <a:rPr lang="de-DE" dirty="0" smtClean="0"/>
              <a:t>Seit 2012 hat die Destination  Mostviertel </a:t>
            </a:r>
            <a:r>
              <a:rPr lang="de-DE" dirty="0"/>
              <a:t>Tourismus </a:t>
            </a:r>
            <a:r>
              <a:rPr lang="de-DE" dirty="0" smtClean="0"/>
              <a:t>Urlaubsangebote </a:t>
            </a:r>
            <a:r>
              <a:rPr lang="de-DE" dirty="0"/>
              <a:t>mit dem Österreichischen Umweltzeichen für Reiseangebote </a:t>
            </a:r>
            <a:endParaRPr lang="de-DE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de-DE" dirty="0" smtClean="0"/>
              <a:t>„</a:t>
            </a:r>
            <a:r>
              <a:rPr lang="de-DE" dirty="0"/>
              <a:t>Grand Canyon Österreichs“ (eine Wanderung durch die </a:t>
            </a:r>
            <a:r>
              <a:rPr lang="de-DE" dirty="0" err="1"/>
              <a:t>Ötschergräben</a:t>
            </a:r>
            <a:r>
              <a:rPr lang="de-DE" dirty="0" smtClean="0"/>
              <a:t>),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dirty="0" smtClean="0"/>
              <a:t>Pilgerwanderung </a:t>
            </a:r>
            <a:r>
              <a:rPr lang="de-DE" dirty="0"/>
              <a:t>auf dem </a:t>
            </a:r>
            <a:r>
              <a:rPr lang="de-DE" dirty="0" err="1"/>
              <a:t>Pielachtaler</a:t>
            </a:r>
            <a:r>
              <a:rPr lang="de-DE" dirty="0"/>
              <a:t> Pilgerweg</a:t>
            </a:r>
            <a:r>
              <a:rPr lang="de-DE" dirty="0" smtClean="0"/>
              <a:t>,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dirty="0" smtClean="0"/>
              <a:t> </a:t>
            </a:r>
            <a:r>
              <a:rPr lang="de-DE" dirty="0"/>
              <a:t>„Zauberhafte </a:t>
            </a:r>
            <a:r>
              <a:rPr lang="de-DE" dirty="0" err="1"/>
              <a:t>Mariazellerbahn</a:t>
            </a:r>
            <a:r>
              <a:rPr lang="de-DE" dirty="0"/>
              <a:t>“ und ein </a:t>
            </a:r>
            <a:endParaRPr lang="de-DE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de-DE" dirty="0" smtClean="0"/>
              <a:t>Arrangement </a:t>
            </a:r>
            <a:r>
              <a:rPr lang="de-DE" dirty="0"/>
              <a:t>des Alpenhotels </a:t>
            </a:r>
            <a:r>
              <a:rPr lang="de-DE" dirty="0" err="1"/>
              <a:t>Gösing</a:t>
            </a:r>
            <a:r>
              <a:rPr lang="de-DE" dirty="0"/>
              <a:t>. Optionaler Bestandteil dieser Arrangements ist die umweltschonende An- und Abreise mit der </a:t>
            </a:r>
            <a:r>
              <a:rPr lang="de-DE" dirty="0" err="1"/>
              <a:t>Mariazellerbahn</a:t>
            </a:r>
            <a:r>
              <a:rPr lang="de-DE" dirty="0"/>
              <a:t>. </a:t>
            </a:r>
            <a:endParaRPr lang="de-DE" dirty="0" smtClean="0"/>
          </a:p>
          <a:p>
            <a:pPr marL="285750" indent="-285750">
              <a:buFont typeface="Arial" pitchFamily="34" charset="0"/>
              <a:buChar char="•"/>
            </a:pPr>
            <a:endParaRPr lang="de-DE" dirty="0"/>
          </a:p>
          <a:p>
            <a:r>
              <a:rPr lang="it-IT" b="1" dirty="0"/>
              <a:t>i </a:t>
            </a:r>
            <a:r>
              <a:rPr lang="it-IT" dirty="0"/>
              <a:t>www.mostviertel.info/</a:t>
            </a:r>
            <a:r>
              <a:rPr lang="it-IT" dirty="0" err="1"/>
              <a:t>nachhaltigkeit</a:t>
            </a:r>
            <a:r>
              <a:rPr lang="it-IT" dirty="0" smtClean="0"/>
              <a:t>.</a:t>
            </a:r>
            <a:endParaRPr lang="de-DE" dirty="0"/>
          </a:p>
        </p:txBody>
      </p:sp>
    </p:spTree>
    <p:extLst>
      <p:ext uri="{BB962C8B-B14F-4D97-AF65-F5344CB8AC3E}">
        <p14:creationId xmlns="" xmlns:p14="http://schemas.microsoft.com/office/powerpoint/2010/main" val="106379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 txBox="1">
            <a:spLocks/>
          </p:cNvSpPr>
          <p:nvPr/>
        </p:nvSpPr>
        <p:spPr bwMode="auto">
          <a:xfrm>
            <a:off x="467544" y="728700"/>
            <a:ext cx="8676456" cy="612068"/>
          </a:xfrm>
          <a:prstGeom prst="rect">
            <a:avLst/>
          </a:prstGeom>
          <a:solidFill>
            <a:schemeClr val="bg1"/>
          </a:solidFill>
          <a:ln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de-DE" sz="3600" b="1" dirty="0" err="1" smtClean="0">
                <a:solidFill>
                  <a:schemeClr val="accent4">
                    <a:lumMod val="90000"/>
                    <a:lumOff val="10000"/>
                  </a:schemeClr>
                </a:solidFill>
              </a:rPr>
              <a:t>Sustainable</a:t>
            </a:r>
            <a:r>
              <a:rPr lang="de-DE" sz="3600" b="1" dirty="0" smtClean="0">
                <a:solidFill>
                  <a:schemeClr val="accent4">
                    <a:lumMod val="90000"/>
                    <a:lumOff val="10000"/>
                  </a:schemeClr>
                </a:solidFill>
              </a:rPr>
              <a:t> </a:t>
            </a:r>
            <a:r>
              <a:rPr lang="de-DE" sz="3600" b="1" dirty="0" err="1" smtClean="0">
                <a:solidFill>
                  <a:schemeClr val="accent4">
                    <a:lumMod val="90000"/>
                    <a:lumOff val="10000"/>
                  </a:schemeClr>
                </a:solidFill>
              </a:rPr>
              <a:t>Tourism</a:t>
            </a:r>
            <a:r>
              <a:rPr lang="de-DE" sz="3600" b="1" dirty="0" smtClean="0">
                <a:solidFill>
                  <a:schemeClr val="accent4">
                    <a:lumMod val="90000"/>
                    <a:lumOff val="10000"/>
                  </a:schemeClr>
                </a:solidFill>
              </a:rPr>
              <a:t> in Austria: </a:t>
            </a:r>
          </a:p>
          <a:p>
            <a:pPr algn="ctr"/>
            <a:r>
              <a:rPr lang="de-DE" sz="2800" b="1" dirty="0" smtClean="0">
                <a:solidFill>
                  <a:schemeClr val="accent4">
                    <a:lumMod val="90000"/>
                    <a:lumOff val="10000"/>
                  </a:schemeClr>
                </a:solidFill>
              </a:rPr>
              <a:t>Mostviertel</a:t>
            </a:r>
          </a:p>
          <a:p>
            <a:endParaRPr lang="de-DE" sz="3200" dirty="0"/>
          </a:p>
          <a:p>
            <a:pPr algn="ctr" eaLnBrk="0" hangingPunct="0">
              <a:lnSpc>
                <a:spcPct val="90000"/>
              </a:lnSpc>
              <a:defRPr/>
            </a:pPr>
            <a:endParaRPr lang="de-DE" sz="3200" b="1" u="sng" kern="0" dirty="0">
              <a:solidFill>
                <a:schemeClr val="accent4">
                  <a:lumMod val="90000"/>
                  <a:lumOff val="1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467544" y="2132856"/>
            <a:ext cx="83529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2400" b="1" dirty="0" smtClean="0"/>
              <a:t>Unterkünfte</a:t>
            </a:r>
          </a:p>
          <a:p>
            <a:r>
              <a:rPr lang="it-IT" sz="2400" b="1" dirty="0" smtClean="0"/>
              <a:t>.</a:t>
            </a:r>
            <a:endParaRPr lang="de-DE" sz="2400" b="1" dirty="0"/>
          </a:p>
        </p:txBody>
      </p:sp>
      <p:sp>
        <p:nvSpPr>
          <p:cNvPr id="2" name="Rechteck 1"/>
          <p:cNvSpPr/>
          <p:nvPr/>
        </p:nvSpPr>
        <p:spPr>
          <a:xfrm>
            <a:off x="496585" y="2600107"/>
            <a:ext cx="835292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/>
              <a:t>Wohnen auf dem Bio-Bauernhof</a:t>
            </a:r>
            <a:endParaRPr lang="de-DE" dirty="0"/>
          </a:p>
          <a:p>
            <a:r>
              <a:rPr lang="de-AT" dirty="0" smtClean="0"/>
              <a:t>Besonderen </a:t>
            </a:r>
            <a:r>
              <a:rPr lang="de-AT" dirty="0"/>
              <a:t>Wert auf nachhaltiges Wirtschaften, schonenden Umgang mit Ressourcen und umweltorientierte </a:t>
            </a:r>
            <a:r>
              <a:rPr lang="de-AT" dirty="0" smtClean="0"/>
              <a:t>Urlaubsangebote. </a:t>
            </a:r>
            <a:br>
              <a:rPr lang="de-AT" dirty="0" smtClean="0"/>
            </a:br>
            <a:endParaRPr lang="de-AT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de-AT" b="1" dirty="0" smtClean="0"/>
              <a:t>„</a:t>
            </a:r>
            <a:r>
              <a:rPr lang="de-AT" b="1" dirty="0" err="1"/>
              <a:t>Stadlerhof</a:t>
            </a:r>
            <a:r>
              <a:rPr lang="de-AT" b="1" dirty="0"/>
              <a:t>“ in Annaberg</a:t>
            </a:r>
            <a:r>
              <a:rPr lang="de-AT" dirty="0"/>
              <a:t>, zu dem auch die bewirtschaftete Anna-Alm, die </a:t>
            </a:r>
            <a:r>
              <a:rPr lang="de-AT" dirty="0" err="1"/>
              <a:t>mietbare</a:t>
            </a:r>
            <a:r>
              <a:rPr lang="de-AT" dirty="0"/>
              <a:t> </a:t>
            </a:r>
            <a:r>
              <a:rPr lang="de-AT" dirty="0" err="1"/>
              <a:t>Stadleralm</a:t>
            </a:r>
            <a:r>
              <a:rPr lang="de-AT" dirty="0"/>
              <a:t> und eine Mühle gehören (</a:t>
            </a:r>
            <a:r>
              <a:rPr lang="de-AT" dirty="0">
                <a:hlinkClick r:id="rId2"/>
              </a:rPr>
              <a:t>www.tiscover.at/stadlerhof</a:t>
            </a:r>
            <a:r>
              <a:rPr lang="de-AT" dirty="0" smtClean="0"/>
              <a:t>),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AT" b="1" dirty="0" smtClean="0"/>
              <a:t>Bio-Bauernhof </a:t>
            </a:r>
            <a:r>
              <a:rPr lang="de-AT" b="1" dirty="0" err="1"/>
              <a:t>Fallmann</a:t>
            </a:r>
            <a:r>
              <a:rPr lang="de-AT" b="1" dirty="0"/>
              <a:t> in </a:t>
            </a:r>
            <a:r>
              <a:rPr lang="de-AT" b="1" dirty="0" err="1"/>
              <a:t>Scheibbs</a:t>
            </a:r>
            <a:r>
              <a:rPr lang="de-AT" dirty="0"/>
              <a:t> (</a:t>
            </a:r>
            <a:r>
              <a:rPr lang="de-AT" dirty="0">
                <a:hlinkClick r:id="rId3"/>
              </a:rPr>
              <a:t>www.urlaubambauernhof.at/fallmann</a:t>
            </a:r>
            <a:r>
              <a:rPr lang="de-AT" dirty="0"/>
              <a:t>) sowie </a:t>
            </a:r>
            <a:r>
              <a:rPr lang="de-AT" dirty="0" smtClean="0"/>
              <a:t>der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AT" dirty="0" smtClean="0"/>
              <a:t> </a:t>
            </a:r>
            <a:r>
              <a:rPr lang="de-AT" b="1" dirty="0"/>
              <a:t>Bio-Bauernhof Ebenbauer-Wagner</a:t>
            </a:r>
            <a:r>
              <a:rPr lang="de-AT" dirty="0"/>
              <a:t> in </a:t>
            </a:r>
            <a:r>
              <a:rPr lang="de-AT" dirty="0" err="1"/>
              <a:t>Windhag</a:t>
            </a:r>
            <a:r>
              <a:rPr lang="de-AT" dirty="0"/>
              <a:t> (</a:t>
            </a:r>
            <a:r>
              <a:rPr lang="de-AT" dirty="0">
                <a:hlinkClick r:id="rId4"/>
              </a:rPr>
              <a:t>www.ebenbauer-wagner.at</a:t>
            </a:r>
            <a:r>
              <a:rPr lang="de-AT" dirty="0"/>
              <a:t>).</a:t>
            </a:r>
            <a:endParaRPr lang="de-DE" dirty="0"/>
          </a:p>
        </p:txBody>
      </p:sp>
    </p:spTree>
    <p:extLst>
      <p:ext uri="{BB962C8B-B14F-4D97-AF65-F5344CB8AC3E}">
        <p14:creationId xmlns="" xmlns:p14="http://schemas.microsoft.com/office/powerpoint/2010/main" val="1920707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 txBox="1">
            <a:spLocks/>
          </p:cNvSpPr>
          <p:nvPr/>
        </p:nvSpPr>
        <p:spPr bwMode="auto">
          <a:xfrm>
            <a:off x="467544" y="728700"/>
            <a:ext cx="8676456" cy="612068"/>
          </a:xfrm>
          <a:prstGeom prst="rect">
            <a:avLst/>
          </a:prstGeom>
          <a:solidFill>
            <a:schemeClr val="bg1"/>
          </a:solidFill>
          <a:ln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de-DE" sz="3600" b="1" dirty="0" err="1" smtClean="0">
                <a:solidFill>
                  <a:schemeClr val="accent4">
                    <a:lumMod val="90000"/>
                    <a:lumOff val="10000"/>
                  </a:schemeClr>
                </a:solidFill>
              </a:rPr>
              <a:t>Sustainable</a:t>
            </a:r>
            <a:r>
              <a:rPr lang="de-DE" sz="3600" b="1" dirty="0" smtClean="0">
                <a:solidFill>
                  <a:schemeClr val="accent4">
                    <a:lumMod val="90000"/>
                    <a:lumOff val="10000"/>
                  </a:schemeClr>
                </a:solidFill>
              </a:rPr>
              <a:t> </a:t>
            </a:r>
            <a:r>
              <a:rPr lang="de-DE" sz="3600" b="1" dirty="0" err="1" smtClean="0">
                <a:solidFill>
                  <a:schemeClr val="accent4">
                    <a:lumMod val="90000"/>
                    <a:lumOff val="10000"/>
                  </a:schemeClr>
                </a:solidFill>
              </a:rPr>
              <a:t>Tourism</a:t>
            </a:r>
            <a:r>
              <a:rPr lang="de-DE" sz="3600" b="1" dirty="0" smtClean="0">
                <a:solidFill>
                  <a:schemeClr val="accent4">
                    <a:lumMod val="90000"/>
                    <a:lumOff val="10000"/>
                  </a:schemeClr>
                </a:solidFill>
              </a:rPr>
              <a:t> in Austria: </a:t>
            </a:r>
          </a:p>
          <a:p>
            <a:pPr algn="ctr"/>
            <a:r>
              <a:rPr lang="de-DE" sz="2800" b="1" dirty="0" smtClean="0">
                <a:solidFill>
                  <a:schemeClr val="accent4">
                    <a:lumMod val="90000"/>
                    <a:lumOff val="10000"/>
                  </a:schemeClr>
                </a:solidFill>
              </a:rPr>
              <a:t>Mostviertel</a:t>
            </a:r>
          </a:p>
          <a:p>
            <a:endParaRPr lang="de-DE" sz="3200" dirty="0"/>
          </a:p>
          <a:p>
            <a:pPr algn="ctr" eaLnBrk="0" hangingPunct="0">
              <a:lnSpc>
                <a:spcPct val="90000"/>
              </a:lnSpc>
              <a:defRPr/>
            </a:pPr>
            <a:endParaRPr lang="de-DE" sz="3200" b="1" u="sng" kern="0" dirty="0">
              <a:solidFill>
                <a:schemeClr val="accent4">
                  <a:lumMod val="90000"/>
                  <a:lumOff val="1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530759" y="1910794"/>
            <a:ext cx="83529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2400" b="1" dirty="0" smtClean="0"/>
              <a:t>Unterkünfte</a:t>
            </a:r>
          </a:p>
        </p:txBody>
      </p:sp>
      <p:sp>
        <p:nvSpPr>
          <p:cNvPr id="2" name="Rechteck 1"/>
          <p:cNvSpPr/>
          <p:nvPr/>
        </p:nvSpPr>
        <p:spPr>
          <a:xfrm>
            <a:off x="564857" y="2532986"/>
            <a:ext cx="835292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b="1" dirty="0" err="1" smtClean="0"/>
              <a:t>Steinschalerhof</a:t>
            </a:r>
            <a:r>
              <a:rPr lang="de-AT" b="1" dirty="0" smtClean="0"/>
              <a:t>/Steinschaler </a:t>
            </a:r>
            <a:r>
              <a:rPr lang="de-AT" b="1" dirty="0" err="1" smtClean="0"/>
              <a:t>Dörfl</a:t>
            </a:r>
            <a:r>
              <a:rPr lang="de-AT" b="1" dirty="0" smtClean="0"/>
              <a:t>:</a:t>
            </a:r>
            <a:r>
              <a:rPr lang="de-AT" dirty="0" smtClean="0"/>
              <a:t/>
            </a:r>
            <a:br>
              <a:rPr lang="de-AT" dirty="0" smtClean="0"/>
            </a:br>
            <a:r>
              <a:rPr lang="de-AT" dirty="0" smtClean="0"/>
              <a:t>Umweltzeichen, EMAS, Fair, Trade, </a:t>
            </a:r>
            <a:br>
              <a:rPr lang="de-AT" dirty="0" smtClean="0"/>
            </a:br>
            <a:r>
              <a:rPr lang="de-AT" dirty="0" smtClean="0"/>
              <a:t>Slow Food, Green Events, </a:t>
            </a:r>
          </a:p>
          <a:p>
            <a:r>
              <a:rPr lang="de-AT" dirty="0" smtClean="0"/>
              <a:t>Nachhaltigkeitsbericht, …</a:t>
            </a:r>
          </a:p>
          <a:p>
            <a:endParaRPr lang="de-AT" dirty="0"/>
          </a:p>
          <a:p>
            <a:endParaRPr lang="de-AT" dirty="0" smtClean="0"/>
          </a:p>
          <a:p>
            <a:endParaRPr lang="de-AT" dirty="0"/>
          </a:p>
          <a:p>
            <a:endParaRPr lang="de-AT" b="1" dirty="0" smtClean="0"/>
          </a:p>
          <a:p>
            <a:r>
              <a:rPr lang="de-AT" b="1" dirty="0" smtClean="0"/>
              <a:t>Alpenhotel </a:t>
            </a:r>
            <a:r>
              <a:rPr lang="de-AT" b="1" dirty="0" err="1" smtClean="0"/>
              <a:t>Gössing</a:t>
            </a:r>
            <a:endParaRPr lang="de-AT" b="1" dirty="0" smtClean="0"/>
          </a:p>
          <a:p>
            <a:r>
              <a:rPr lang="de-AT" dirty="0" smtClean="0"/>
              <a:t>Naturpark, Umweltzeichen</a:t>
            </a:r>
          </a:p>
          <a:p>
            <a:endParaRPr lang="de-DE" dirty="0"/>
          </a:p>
        </p:txBody>
      </p:sp>
      <p:pic>
        <p:nvPicPr>
          <p:cNvPr id="6" name="Grafik 5" descr="Bild: Mostverkostung"/>
          <p:cNvPicPr/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772" y="2427696"/>
            <a:ext cx="2082800" cy="156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rafik 6" descr="Titelbild garten_31a.jpg">
            <a:hlinkClick r:id="rId3"/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600107"/>
            <a:ext cx="2382720" cy="1704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rafik 7" descr="http://www.goesing.at/uploads/pics/fruehling_1jpg.jpg"/>
          <p:cNvPicPr/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6455" y="5013176"/>
            <a:ext cx="5532512" cy="1318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rafik 8" descr="D:\GreenDestination Mostviertel\slide-8-1024- Himmelstreppe.jpg"/>
          <p:cNvPicPr/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0030" y="3711252"/>
            <a:ext cx="1397193" cy="1010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 descr="Umweltzeichen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85" y="3745517"/>
            <a:ext cx="609600" cy="5715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279141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71872" y="931163"/>
            <a:ext cx="7251426" cy="5810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619672" y="2158651"/>
            <a:ext cx="5550488" cy="443870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4" cstate="email"/>
          <a:srcRect t="1227"/>
          <a:stretch>
            <a:fillRect/>
          </a:stretch>
        </p:blipFill>
        <p:spPr bwMode="auto">
          <a:xfrm>
            <a:off x="1650826" y="2399163"/>
            <a:ext cx="5760640" cy="330910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619672" y="2752304"/>
            <a:ext cx="5760640" cy="331541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6" name="Picture 41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96056" y="188640"/>
            <a:ext cx="8280400" cy="742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2" descr="C:\Users\herbert\Documents\!ECODATEN 2011-2012\ECOTRANS\PROJEKTE\PROJEKTE 2012\DESTINET\!Portal development 2012\destinet app logo- user-destinet.large - vasilis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424241" y="311794"/>
            <a:ext cx="619368" cy="619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feld 8"/>
          <p:cNvSpPr txBox="1"/>
          <p:nvPr/>
        </p:nvSpPr>
        <p:spPr>
          <a:xfrm>
            <a:off x="1043608" y="260648"/>
            <a:ext cx="7344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smtClean="0">
                <a:solidFill>
                  <a:schemeClr val="bg1"/>
                </a:solidFill>
              </a:rPr>
              <a:t>Market Place: Green </a:t>
            </a:r>
            <a:r>
              <a:rPr lang="de-DE" sz="2800" b="1" dirty="0" err="1" smtClean="0">
                <a:solidFill>
                  <a:schemeClr val="bg1"/>
                </a:solidFill>
              </a:rPr>
              <a:t>Map</a:t>
            </a:r>
            <a:r>
              <a:rPr lang="de-DE" sz="2800" b="1" dirty="0" smtClean="0">
                <a:solidFill>
                  <a:schemeClr val="bg1"/>
                </a:solidFill>
              </a:rPr>
              <a:t> Mostviertel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4499992" y="1556792"/>
            <a:ext cx="4139952" cy="4985980"/>
          </a:xfrm>
          <a:prstGeom prst="rect">
            <a:avLst/>
          </a:prstGeom>
          <a:solidFill>
            <a:schemeClr val="bg1"/>
          </a:solidFill>
          <a:ln w="38100"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r>
              <a:rPr lang="de-DE" sz="2400" b="1" dirty="0" smtClean="0"/>
              <a:t>DestiNet Marketing Partner</a:t>
            </a:r>
          </a:p>
          <a:p>
            <a:endParaRPr lang="de-DE" sz="2400" b="1" dirty="0" smtClean="0"/>
          </a:p>
          <a:p>
            <a:pPr algn="ctr"/>
            <a:r>
              <a:rPr lang="de-DE" u="sng" smtClean="0"/>
              <a:t>Beispiel</a:t>
            </a:r>
            <a:endParaRPr lang="de-DE" u="sng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5292080" y="3670449"/>
            <a:ext cx="3204351" cy="864096"/>
          </a:xfrm>
          <a:prstGeom prst="rect">
            <a:avLst/>
          </a:prstGeom>
          <a:noFill/>
          <a:ln w="9525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13" name="Gleichschenkliges Dreieck 12"/>
          <p:cNvSpPr/>
          <p:nvPr/>
        </p:nvSpPr>
        <p:spPr>
          <a:xfrm rot="5400000">
            <a:off x="3898258" y="3768128"/>
            <a:ext cx="2062806" cy="571305"/>
          </a:xfrm>
          <a:prstGeom prst="triangle">
            <a:avLst/>
          </a:prstGeom>
          <a:solidFill>
            <a:srgbClr val="00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67544" y="701286"/>
            <a:ext cx="8208912" cy="711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3" cstate="email"/>
          <a:srcRect b="6781"/>
          <a:stretch>
            <a:fillRect/>
          </a:stretch>
        </p:blipFill>
        <p:spPr bwMode="auto">
          <a:xfrm>
            <a:off x="510130" y="1484784"/>
            <a:ext cx="8022310" cy="5041733"/>
          </a:xfrm>
          <a:prstGeom prst="rect">
            <a:avLst/>
          </a:prstGeom>
          <a:noFill/>
          <a:ln w="9525">
            <a:solidFill>
              <a:schemeClr val="accent4">
                <a:lumMod val="90000"/>
                <a:lumOff val="10000"/>
              </a:schemeClr>
            </a:solidFill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03257" y="1836379"/>
            <a:ext cx="3446642" cy="4690137"/>
          </a:xfrm>
          <a:prstGeom prst="rect">
            <a:avLst/>
          </a:prstGeom>
          <a:noFill/>
          <a:ln w="9525">
            <a:solidFill>
              <a:schemeClr val="accent4">
                <a:lumMod val="90000"/>
                <a:lumOff val="10000"/>
              </a:schemeClr>
            </a:solidFill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835696" y="1844824"/>
            <a:ext cx="3413995" cy="468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1775630" y="1772816"/>
            <a:ext cx="6756810" cy="2016224"/>
          </a:xfrm>
          <a:prstGeom prst="rect">
            <a:avLst/>
          </a:prstGeom>
          <a:noFill/>
          <a:ln w="9525">
            <a:solidFill>
              <a:schemeClr val="accent4">
                <a:lumMod val="90000"/>
                <a:lumOff val="10000"/>
              </a:schemeClr>
            </a:solidFill>
            <a:miter lim="800000"/>
            <a:headEnd/>
            <a:tailEnd/>
          </a:ln>
        </p:spPr>
      </p:pic>
      <p:sp>
        <p:nvSpPr>
          <p:cNvPr id="24" name="Textfeld 23"/>
          <p:cNvSpPr txBox="1"/>
          <p:nvPr/>
        </p:nvSpPr>
        <p:spPr>
          <a:xfrm>
            <a:off x="467544" y="5694347"/>
            <a:ext cx="8064896" cy="83099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de-DE" sz="1200" b="1" dirty="0" smtClean="0">
              <a:solidFill>
                <a:srgbClr val="003399"/>
              </a:solidFill>
            </a:endParaRPr>
          </a:p>
          <a:p>
            <a:r>
              <a:rPr lang="de-DE" sz="2400" b="1" dirty="0" smtClean="0">
                <a:solidFill>
                  <a:srgbClr val="003399"/>
                </a:solidFill>
              </a:rPr>
              <a:t>         „</a:t>
            </a:r>
            <a:r>
              <a:rPr lang="de-DE" sz="2400" b="1" dirty="0" err="1" smtClean="0">
                <a:solidFill>
                  <a:srgbClr val="003399"/>
                </a:solidFill>
              </a:rPr>
              <a:t>ask</a:t>
            </a:r>
            <a:r>
              <a:rPr lang="de-DE" sz="2400" b="1" dirty="0" smtClean="0">
                <a:solidFill>
                  <a:srgbClr val="003399"/>
                </a:solidFill>
              </a:rPr>
              <a:t> expert </a:t>
            </a:r>
            <a:r>
              <a:rPr lang="de-DE" sz="2400" b="1" dirty="0" err="1" smtClean="0">
                <a:solidFill>
                  <a:srgbClr val="003399"/>
                </a:solidFill>
              </a:rPr>
              <a:t>service</a:t>
            </a:r>
            <a:r>
              <a:rPr lang="de-DE" sz="2400" b="1" dirty="0" smtClean="0">
                <a:solidFill>
                  <a:srgbClr val="003399"/>
                </a:solidFill>
              </a:rPr>
              <a:t>“</a:t>
            </a:r>
          </a:p>
          <a:p>
            <a:pPr algn="ctr"/>
            <a:endParaRPr lang="de-DE" sz="1200" b="1" dirty="0" smtClean="0">
              <a:solidFill>
                <a:srgbClr val="003399"/>
              </a:solidFill>
            </a:endParaRPr>
          </a:p>
        </p:txBody>
      </p:sp>
      <p:pic>
        <p:nvPicPr>
          <p:cNvPr id="28" name="Picture 52" descr="C:\Users\herbert\Documents\!ECODATEN 2011-2012\ECOTRANS\PROJEKTE\PROJEKTE 2012\DESTINET\!Portal development 2012\destinet app logo- user-destinet.large - vasilis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539552" y="5838363"/>
            <a:ext cx="554037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539552" y="2060848"/>
            <a:ext cx="7992888" cy="4762910"/>
          </a:xfrm>
          <a:prstGeom prst="rect">
            <a:avLst/>
          </a:prstGeom>
          <a:noFill/>
          <a:ln w="9525">
            <a:solidFill>
              <a:schemeClr val="accent4">
                <a:lumMod val="90000"/>
                <a:lumOff val="10000"/>
              </a:schemeClr>
            </a:solidFill>
            <a:miter lim="800000"/>
            <a:headEnd/>
            <a:tailEnd/>
          </a:ln>
        </p:spPr>
      </p:pic>
      <p:sp>
        <p:nvSpPr>
          <p:cNvPr id="25" name="Ellipse 24"/>
          <p:cNvSpPr/>
          <p:nvPr/>
        </p:nvSpPr>
        <p:spPr>
          <a:xfrm>
            <a:off x="539552" y="2636912"/>
            <a:ext cx="1584176" cy="79208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67544" y="1510342"/>
            <a:ext cx="7704855" cy="667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39552" y="2205528"/>
            <a:ext cx="7632847" cy="4604155"/>
          </a:xfrm>
          <a:prstGeom prst="rect">
            <a:avLst/>
          </a:prstGeom>
          <a:noFill/>
          <a:ln w="9525">
            <a:solidFill>
              <a:schemeClr val="accent4">
                <a:lumMod val="90000"/>
                <a:lumOff val="10000"/>
              </a:schemeClr>
            </a:solidFill>
            <a:miter lim="800000"/>
            <a:headEnd/>
            <a:tailEnd/>
          </a:ln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11560" y="2538184"/>
            <a:ext cx="7455762" cy="3312472"/>
          </a:xfrm>
          <a:prstGeom prst="rect">
            <a:avLst/>
          </a:prstGeom>
          <a:noFill/>
          <a:ln w="9525">
            <a:solidFill>
              <a:schemeClr val="accent4">
                <a:lumMod val="90000"/>
                <a:lumOff val="10000"/>
              </a:schemeClr>
            </a:solidFill>
            <a:miter lim="800000"/>
            <a:headEnd/>
            <a:tailEnd/>
          </a:ln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475656" y="2564904"/>
            <a:ext cx="5753438" cy="4200261"/>
          </a:xfrm>
          <a:prstGeom prst="rect">
            <a:avLst/>
          </a:prstGeom>
          <a:noFill/>
          <a:ln w="9525">
            <a:solidFill>
              <a:srgbClr val="003399"/>
            </a:solidFill>
            <a:miter lim="800000"/>
            <a:headEnd/>
            <a:tailEnd/>
          </a:ln>
        </p:spPr>
      </p:pic>
      <p:pic>
        <p:nvPicPr>
          <p:cNvPr id="37" name="Picture 5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476255" y="4437112"/>
            <a:ext cx="1815825" cy="194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2" descr="http://destinet.eu/images/STR%20logo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5300793" y="5116127"/>
            <a:ext cx="642832" cy="891671"/>
          </a:xfrm>
          <a:prstGeom prst="rect">
            <a:avLst/>
          </a:prstGeom>
          <a:noFill/>
        </p:spPr>
      </p:pic>
      <p:pic>
        <p:nvPicPr>
          <p:cNvPr id="39" name="Picture 4" descr="http://destinet.eu/images/20110212qcertificationtourism.jp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5292080" y="6070849"/>
            <a:ext cx="627793" cy="612405"/>
          </a:xfrm>
          <a:prstGeom prst="rect">
            <a:avLst/>
          </a:prstGeom>
          <a:noFill/>
        </p:spPr>
      </p:pic>
      <p:pic>
        <p:nvPicPr>
          <p:cNvPr id="40" name="Picture 6" descr="http://destinet.eu/images/logo%20rb.jp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5300793" y="4293096"/>
            <a:ext cx="642832" cy="736729"/>
          </a:xfrm>
          <a:prstGeom prst="rect">
            <a:avLst/>
          </a:prstGeom>
          <a:noFill/>
        </p:spPr>
      </p:pic>
      <p:sp>
        <p:nvSpPr>
          <p:cNvPr id="13" name="Textfeld 12"/>
          <p:cNvSpPr txBox="1"/>
          <p:nvPr/>
        </p:nvSpPr>
        <p:spPr>
          <a:xfrm>
            <a:off x="4499992" y="2178144"/>
            <a:ext cx="4139952" cy="4616648"/>
          </a:xfrm>
          <a:prstGeom prst="rect">
            <a:avLst/>
          </a:prstGeom>
          <a:solidFill>
            <a:schemeClr val="bg1"/>
          </a:solidFill>
          <a:ln w="38100"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r>
              <a:rPr lang="de-DE" sz="2400" b="1" dirty="0" smtClean="0"/>
              <a:t>DestiNet Marketing Partner</a:t>
            </a:r>
          </a:p>
          <a:p>
            <a:endParaRPr lang="de-DE" dirty="0" smtClean="0"/>
          </a:p>
          <a:p>
            <a:pPr algn="ctr"/>
            <a:r>
              <a:rPr lang="de-DE" u="sng" dirty="0" smtClean="0"/>
              <a:t>Beispiel</a:t>
            </a:r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pPr algn="ctr"/>
            <a:r>
              <a:rPr lang="de-DE" u="sng" dirty="0" smtClean="0"/>
              <a:t>www.greenhopping.eu</a:t>
            </a:r>
          </a:p>
          <a:p>
            <a:endParaRPr lang="de-DE" dirty="0" smtClean="0"/>
          </a:p>
        </p:txBody>
      </p:sp>
      <p:sp>
        <p:nvSpPr>
          <p:cNvPr id="14" name="Gleichschenkliges Dreieck 13"/>
          <p:cNvSpPr/>
          <p:nvPr/>
        </p:nvSpPr>
        <p:spPr>
          <a:xfrm rot="5400000">
            <a:off x="3866210" y="4246759"/>
            <a:ext cx="2062806" cy="571305"/>
          </a:xfrm>
          <a:prstGeom prst="triangle">
            <a:avLst/>
          </a:prstGeom>
          <a:solidFill>
            <a:srgbClr val="00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5332040" y="4007840"/>
            <a:ext cx="2552328" cy="979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1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396056" y="670253"/>
            <a:ext cx="8280400" cy="742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52" descr="C:\Users\herbert\Documents\!ECODATEN 2011-2012\ECOTRANS\PROJEKTE\PROJEKTE 2012\DESTINET\!Portal development 2012\destinet app logo- user-destinet.large - vasilis.png"/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424241" y="793407"/>
            <a:ext cx="619368" cy="619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feld 16"/>
          <p:cNvSpPr txBox="1"/>
          <p:nvPr/>
        </p:nvSpPr>
        <p:spPr>
          <a:xfrm>
            <a:off x="1043608" y="742261"/>
            <a:ext cx="7344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smtClean="0">
                <a:solidFill>
                  <a:schemeClr val="bg1"/>
                </a:solidFill>
              </a:rPr>
              <a:t>Green </a:t>
            </a:r>
            <a:r>
              <a:rPr lang="de-DE" sz="2800" b="1" dirty="0" err="1" smtClean="0">
                <a:solidFill>
                  <a:schemeClr val="bg1"/>
                </a:solidFill>
              </a:rPr>
              <a:t>Map</a:t>
            </a:r>
            <a:r>
              <a:rPr lang="de-DE" sz="2800" b="1" dirty="0" smtClean="0">
                <a:solidFill>
                  <a:schemeClr val="bg1"/>
                </a:solidFill>
              </a:rPr>
              <a:t> La Palma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Ellipse 22"/>
          <p:cNvSpPr/>
          <p:nvPr/>
        </p:nvSpPr>
        <p:spPr>
          <a:xfrm>
            <a:off x="1763688" y="1628800"/>
            <a:ext cx="5256584" cy="5157192"/>
          </a:xfrm>
          <a:prstGeom prst="ellipse">
            <a:avLst/>
          </a:prstGeom>
          <a:noFill/>
          <a:ln w="38100"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456533" y="2813232"/>
            <a:ext cx="3987675" cy="270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" name="Picture 41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95288" y="663575"/>
            <a:ext cx="8280400" cy="926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feld 13"/>
          <p:cNvSpPr txBox="1">
            <a:spLocks noChangeArrowheads="1"/>
          </p:cNvSpPr>
          <p:nvPr/>
        </p:nvSpPr>
        <p:spPr bwMode="auto">
          <a:xfrm>
            <a:off x="1188145" y="828001"/>
            <a:ext cx="633618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lvl="1" indent="-342900" algn="ctr" eaLnBrk="0" hangingPunct="0">
              <a:spcBef>
                <a:spcPts val="600"/>
              </a:spcBef>
            </a:pPr>
            <a:r>
              <a:rPr lang="en-US" sz="3200" b="1" dirty="0" smtClean="0">
                <a:solidFill>
                  <a:schemeClr val="bg1"/>
                </a:solidFill>
                <a:ea typeface="Times New Roman" pitchFamily="18" charset="0"/>
                <a:cs typeface="Calibri" pitchFamily="34" charset="0"/>
              </a:rPr>
              <a:t>Benefits for Destinations</a:t>
            </a:r>
            <a:endParaRPr lang="en-US" sz="3200" b="1" dirty="0">
              <a:solidFill>
                <a:schemeClr val="bg1"/>
              </a:solidFill>
              <a:ea typeface="Times New Roman" pitchFamily="18" charset="0"/>
              <a:cs typeface="Calibri" pitchFamily="34" charset="0"/>
            </a:endParaRPr>
          </a:p>
        </p:txBody>
      </p:sp>
      <p:pic>
        <p:nvPicPr>
          <p:cNvPr id="3" name="Picture 52" descr="C:\Users\herbert\Documents\!ECODATEN 2011-2012\ECOTRANS\PROJEKTE\PROJEKTE 2012\DESTINET\!Portal development 2012\destinet app logo- user-destinet.large - vasilis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38424" y="764704"/>
            <a:ext cx="749200" cy="749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3" descr="Destinations">
            <a:hlinkClick r:id="rId5" tooltip="Destinations"/>
          </p:cNvPr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883549" y="764704"/>
            <a:ext cx="720081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feld 10"/>
          <p:cNvSpPr txBox="1"/>
          <p:nvPr/>
        </p:nvSpPr>
        <p:spPr>
          <a:xfrm>
            <a:off x="2411760" y="1772816"/>
            <a:ext cx="4032448" cy="830997"/>
          </a:xfrm>
          <a:prstGeom prst="rect">
            <a:avLst/>
          </a:prstGeom>
          <a:solidFill>
            <a:srgbClr val="FCD904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63525" indent="-263525">
              <a:buAutoNum type="arabicPeriod"/>
            </a:pPr>
            <a:r>
              <a:rPr lang="de-DE" sz="2400" b="1" dirty="0" err="1" smtClean="0"/>
              <a:t>Credibility</a:t>
            </a:r>
            <a:r>
              <a:rPr lang="de-DE" sz="2400" b="1" dirty="0" smtClean="0"/>
              <a:t> &amp; </a:t>
            </a:r>
          </a:p>
          <a:p>
            <a:pPr marL="457200" indent="-193675"/>
            <a:r>
              <a:rPr lang="de-DE" sz="2400" b="1" dirty="0" err="1" smtClean="0"/>
              <a:t>Guidance</a:t>
            </a:r>
            <a:endParaRPr lang="de-DE" sz="2400" b="1" dirty="0" smtClean="0"/>
          </a:p>
        </p:txBody>
      </p:sp>
      <p:sp>
        <p:nvSpPr>
          <p:cNvPr id="12" name="Textfeld 11"/>
          <p:cNvSpPr txBox="1"/>
          <p:nvPr/>
        </p:nvSpPr>
        <p:spPr>
          <a:xfrm>
            <a:off x="5703553" y="3140968"/>
            <a:ext cx="3044911" cy="830997"/>
          </a:xfrm>
          <a:prstGeom prst="rect">
            <a:avLst/>
          </a:prstGeom>
          <a:solidFill>
            <a:srgbClr val="FCD904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514350" indent="-514350"/>
            <a:r>
              <a:rPr lang="de-DE" sz="2400" b="1" dirty="0" smtClean="0"/>
              <a:t>2. Global </a:t>
            </a:r>
          </a:p>
          <a:p>
            <a:pPr marL="263525" indent="-263525"/>
            <a:r>
              <a:rPr lang="de-DE" sz="2400" b="1" dirty="0" smtClean="0"/>
              <a:t>    </a:t>
            </a:r>
            <a:r>
              <a:rPr lang="de-DE" sz="2400" b="1" dirty="0" err="1" smtClean="0"/>
              <a:t>Visibility</a:t>
            </a:r>
            <a:endParaRPr lang="de-DE" sz="2400" b="1" dirty="0" smtClean="0"/>
          </a:p>
        </p:txBody>
      </p:sp>
      <p:sp>
        <p:nvSpPr>
          <p:cNvPr id="13" name="Textfeld 12"/>
          <p:cNvSpPr txBox="1"/>
          <p:nvPr/>
        </p:nvSpPr>
        <p:spPr>
          <a:xfrm>
            <a:off x="5666490" y="4437112"/>
            <a:ext cx="3081974" cy="830997"/>
          </a:xfrm>
          <a:prstGeom prst="rect">
            <a:avLst/>
          </a:prstGeom>
          <a:solidFill>
            <a:srgbClr val="FCD904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514350" indent="-514350"/>
            <a:r>
              <a:rPr lang="de-DE" sz="2400" b="1" dirty="0" smtClean="0"/>
              <a:t>3. </a:t>
            </a:r>
            <a:r>
              <a:rPr lang="de-DE" sz="2400" b="1" dirty="0" err="1" smtClean="0"/>
              <a:t>Targeted</a:t>
            </a:r>
            <a:r>
              <a:rPr lang="de-DE" sz="2400" b="1" dirty="0" smtClean="0"/>
              <a:t> </a:t>
            </a:r>
          </a:p>
          <a:p>
            <a:pPr marL="263525" indent="-263525"/>
            <a:r>
              <a:rPr lang="de-DE" sz="2400" b="1" dirty="0" smtClean="0"/>
              <a:t>    Promotion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2483768" y="5622339"/>
            <a:ext cx="3888432" cy="830997"/>
          </a:xfrm>
          <a:prstGeom prst="rect">
            <a:avLst/>
          </a:prstGeom>
          <a:solidFill>
            <a:srgbClr val="FCD904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63525" indent="-263525"/>
            <a:r>
              <a:rPr lang="de-DE" sz="2400" b="1" dirty="0" smtClean="0"/>
              <a:t>4. Green </a:t>
            </a:r>
          </a:p>
          <a:p>
            <a:pPr marL="263525" indent="-263525"/>
            <a:r>
              <a:rPr lang="de-DE" sz="2400" b="1" dirty="0" smtClean="0"/>
              <a:t>    Marketing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395288" y="4470211"/>
            <a:ext cx="2917155" cy="830997"/>
          </a:xfrm>
          <a:prstGeom prst="rect">
            <a:avLst/>
          </a:prstGeom>
          <a:solidFill>
            <a:srgbClr val="FCD904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355600" indent="-355600"/>
            <a:r>
              <a:rPr lang="de-DE" sz="2400" b="1" dirty="0" smtClean="0"/>
              <a:t>5. European   </a:t>
            </a:r>
            <a:r>
              <a:rPr lang="de-DE" sz="2400" b="1" dirty="0" err="1" smtClean="0"/>
              <a:t>Advice</a:t>
            </a:r>
            <a:endParaRPr lang="de-DE" sz="2400" b="1" dirty="0" smtClean="0"/>
          </a:p>
        </p:txBody>
      </p:sp>
      <p:pic>
        <p:nvPicPr>
          <p:cNvPr id="9222" name="Picture 6" descr="http://destinet.eu/images/5small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5686014" y="1844824"/>
            <a:ext cx="686186" cy="686186"/>
          </a:xfrm>
          <a:prstGeom prst="rect">
            <a:avLst/>
          </a:prstGeom>
          <a:noFill/>
        </p:spPr>
      </p:pic>
      <p:pic>
        <p:nvPicPr>
          <p:cNvPr id="9226" name="Picture 10" descr="http://destinet.eu/images/2small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7956376" y="3213771"/>
            <a:ext cx="686186" cy="686186"/>
          </a:xfrm>
          <a:prstGeom prst="rect">
            <a:avLst/>
          </a:prstGeom>
          <a:noFill/>
        </p:spPr>
      </p:pic>
      <p:pic>
        <p:nvPicPr>
          <p:cNvPr id="9228" name="Picture 12" descr="http://destinet.eu/images/8small.pn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2538348" y="4542219"/>
            <a:ext cx="703614" cy="686186"/>
          </a:xfrm>
          <a:prstGeom prst="rect">
            <a:avLst/>
          </a:prstGeom>
          <a:noFill/>
        </p:spPr>
      </p:pic>
      <p:pic>
        <p:nvPicPr>
          <p:cNvPr id="9232" name="Picture 16" descr="http://destinet.eu/images/6small.png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5567476" y="5661248"/>
            <a:ext cx="732716" cy="732716"/>
          </a:xfrm>
          <a:prstGeom prst="rect">
            <a:avLst/>
          </a:prstGeom>
          <a:noFill/>
        </p:spPr>
      </p:pic>
      <p:sp>
        <p:nvSpPr>
          <p:cNvPr id="17" name="Textfeld 16"/>
          <p:cNvSpPr txBox="1"/>
          <p:nvPr/>
        </p:nvSpPr>
        <p:spPr>
          <a:xfrm>
            <a:off x="395536" y="3140968"/>
            <a:ext cx="2917155" cy="830997"/>
          </a:xfrm>
          <a:prstGeom prst="rect">
            <a:avLst/>
          </a:prstGeom>
          <a:solidFill>
            <a:srgbClr val="FCD904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355600" indent="-355600"/>
            <a:r>
              <a:rPr lang="de-DE" sz="2400" b="1" dirty="0" smtClean="0"/>
              <a:t>6. Information</a:t>
            </a:r>
          </a:p>
          <a:p>
            <a:pPr marL="355600" indent="-355600"/>
            <a:r>
              <a:rPr lang="de-DE" sz="2400" b="1" dirty="0" smtClean="0"/>
              <a:t>    Flow</a:t>
            </a:r>
          </a:p>
        </p:txBody>
      </p:sp>
      <p:pic>
        <p:nvPicPr>
          <p:cNvPr id="12294" name="Picture 6" descr="http://destinet.eu/images/7small.png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8006283" y="4509120"/>
            <a:ext cx="670173" cy="670173"/>
          </a:xfrm>
          <a:prstGeom prst="rect">
            <a:avLst/>
          </a:prstGeom>
          <a:noFill/>
        </p:spPr>
      </p:pic>
      <p:pic>
        <p:nvPicPr>
          <p:cNvPr id="22" name="Picture 18" descr="http://destinet.eu/images/4small.png"/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 rot="5400000">
            <a:off x="2562275" y="3219474"/>
            <a:ext cx="713581" cy="7135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2" cstate="email"/>
          <a:srcRect b="9596"/>
          <a:stretch>
            <a:fillRect/>
          </a:stretch>
        </p:blipFill>
        <p:spPr bwMode="auto">
          <a:xfrm>
            <a:off x="1547664" y="1628800"/>
            <a:ext cx="7102765" cy="513689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8" name="Picture 41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95288" y="663575"/>
            <a:ext cx="8280400" cy="778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feld 13"/>
          <p:cNvSpPr txBox="1">
            <a:spLocks noChangeArrowheads="1"/>
          </p:cNvSpPr>
          <p:nvPr/>
        </p:nvSpPr>
        <p:spPr bwMode="auto">
          <a:xfrm>
            <a:off x="1331640" y="764704"/>
            <a:ext cx="720003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lvl="1" indent="-342900" algn="ctr" eaLnBrk="0" hangingPunct="0">
              <a:spcBef>
                <a:spcPts val="600"/>
              </a:spcBef>
            </a:pPr>
            <a:r>
              <a:rPr lang="en-US" sz="3200" b="1" dirty="0" smtClean="0">
                <a:solidFill>
                  <a:schemeClr val="bg1"/>
                </a:solidFill>
                <a:ea typeface="Times New Roman" pitchFamily="18" charset="0"/>
                <a:cs typeface="Calibri" pitchFamily="34" charset="0"/>
              </a:rPr>
              <a:t>Outlook 2013: Green Map Austria</a:t>
            </a:r>
            <a:endParaRPr lang="en-US" sz="3200" b="1" dirty="0">
              <a:solidFill>
                <a:schemeClr val="bg1"/>
              </a:solidFill>
              <a:ea typeface="Times New Roman" pitchFamily="18" charset="0"/>
              <a:cs typeface="Calibri" pitchFamily="34" charset="0"/>
            </a:endParaRPr>
          </a:p>
        </p:txBody>
      </p:sp>
      <p:pic>
        <p:nvPicPr>
          <p:cNvPr id="10" name="Picture 52" descr="C:\Users\herbert\Documents\!ECODATEN 2011-2012\ECOTRANS\PROJEKTE\PROJEKTE 2012\DESTINET\!Portal development 2012\destinet app logo- user-destinet.large - vasilis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38424" y="692696"/>
            <a:ext cx="749200" cy="749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Tabelle 10"/>
          <p:cNvGraphicFramePr>
            <a:graphicFrameLocks noGrp="1"/>
          </p:cNvGraphicFramePr>
          <p:nvPr/>
        </p:nvGraphicFramePr>
        <p:xfrm>
          <a:off x="444120" y="2564904"/>
          <a:ext cx="5135992" cy="2208276"/>
        </p:xfrm>
        <a:graphic>
          <a:graphicData uri="http://schemas.openxmlformats.org/drawingml/2006/table">
            <a:tbl>
              <a:tblPr/>
              <a:tblGrid>
                <a:gridCol w="5135992"/>
              </a:tblGrid>
              <a:tr h="1825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AT" sz="1800" b="1" dirty="0">
                          <a:latin typeface="Arial"/>
                          <a:ea typeface="Calibri"/>
                          <a:cs typeface="Times New Roman"/>
                        </a:rPr>
                        <a:t>Transport, Mobilität</a:t>
                      </a:r>
                      <a:endParaRPr lang="de-DE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227" marR="212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82549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de-AT" sz="1800" dirty="0" err="1">
                          <a:latin typeface="Arial"/>
                          <a:ea typeface="Calibri"/>
                          <a:cs typeface="Times New Roman"/>
                        </a:rPr>
                        <a:t>klima:aktiv</a:t>
                      </a:r>
                      <a:r>
                        <a:rPr lang="de-AT" sz="1800" dirty="0">
                          <a:latin typeface="Arial"/>
                          <a:ea typeface="Calibri"/>
                          <a:cs typeface="Times New Roman"/>
                        </a:rPr>
                        <a:t> mobil-Tourismus –Projekte</a:t>
                      </a:r>
                      <a:endParaRPr lang="de-DE" sz="18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de-AT" sz="1800" dirty="0">
                          <a:latin typeface="Arial"/>
                          <a:ea typeface="Calibri"/>
                          <a:cs typeface="Times New Roman"/>
                        </a:rPr>
                        <a:t>andere </a:t>
                      </a:r>
                      <a:r>
                        <a:rPr lang="de-AT" sz="1800" dirty="0" err="1">
                          <a:latin typeface="Arial"/>
                          <a:ea typeface="Calibri"/>
                          <a:cs typeface="Times New Roman"/>
                        </a:rPr>
                        <a:t>Mobililtätsprojekte</a:t>
                      </a:r>
                      <a:endParaRPr lang="de-D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227" marR="212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82549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de-AT" sz="1800" dirty="0">
                          <a:latin typeface="Arial"/>
                          <a:ea typeface="Calibri"/>
                          <a:cs typeface="Times New Roman"/>
                        </a:rPr>
                        <a:t>Fahrradverleihe </a:t>
                      </a:r>
                      <a:endParaRPr lang="de-D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227" marR="212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82549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de-AT" sz="1800" dirty="0">
                          <a:latin typeface="Arial"/>
                          <a:ea typeface="Calibri"/>
                          <a:cs typeface="Times New Roman"/>
                        </a:rPr>
                        <a:t>ÖBB / Bus</a:t>
                      </a:r>
                      <a:endParaRPr lang="de-D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227" marR="212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82549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de-AT" sz="1800">
                          <a:latin typeface="Arial"/>
                          <a:ea typeface="Calibri"/>
                          <a:cs typeface="Times New Roman"/>
                        </a:rPr>
                        <a:t>Wanderbus / Skibus</a:t>
                      </a:r>
                      <a:endParaRPr lang="de-D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227" marR="212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82549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de-AT" sz="1800" dirty="0">
                          <a:latin typeface="Arial"/>
                          <a:ea typeface="Calibri"/>
                          <a:cs typeface="Times New Roman"/>
                        </a:rPr>
                        <a:t>Bahn/Bus mit Radtransport</a:t>
                      </a:r>
                      <a:endParaRPr lang="de-D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227" marR="212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Tabelle 11"/>
          <p:cNvGraphicFramePr>
            <a:graphicFrameLocks noGrp="1"/>
          </p:cNvGraphicFramePr>
          <p:nvPr/>
        </p:nvGraphicFramePr>
        <p:xfrm>
          <a:off x="660144" y="2938616"/>
          <a:ext cx="5135992" cy="3154680"/>
        </p:xfrm>
        <a:graphic>
          <a:graphicData uri="http://schemas.openxmlformats.org/drawingml/2006/table">
            <a:tbl>
              <a:tblPr/>
              <a:tblGrid>
                <a:gridCol w="5135992"/>
              </a:tblGrid>
              <a:tr h="909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AT" sz="1800" b="1" dirty="0">
                          <a:latin typeface="Arial"/>
                          <a:ea typeface="Calibri"/>
                          <a:cs typeface="Times New Roman"/>
                        </a:rPr>
                        <a:t>Beherbergung</a:t>
                      </a:r>
                      <a:endParaRPr lang="de-D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227" marR="212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0971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de-AT" sz="1800" dirty="0">
                          <a:latin typeface="Arial"/>
                          <a:ea typeface="Calibri"/>
                          <a:cs typeface="Times New Roman"/>
                        </a:rPr>
                        <a:t>Österreichisches Umweltzeichen, EU </a:t>
                      </a:r>
                      <a:r>
                        <a:rPr lang="de-AT" sz="1800" dirty="0" err="1">
                          <a:latin typeface="Arial"/>
                          <a:ea typeface="Calibri"/>
                          <a:cs typeface="Times New Roman"/>
                        </a:rPr>
                        <a:t>Ecolabel</a:t>
                      </a:r>
                      <a:endParaRPr lang="de-D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227" marR="212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0971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de-AT" sz="1800" dirty="0">
                          <a:latin typeface="Arial"/>
                          <a:ea typeface="Calibri"/>
                          <a:cs typeface="Times New Roman"/>
                        </a:rPr>
                        <a:t>Urlaub am Biobauernhof</a:t>
                      </a:r>
                      <a:endParaRPr lang="de-D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227" marR="212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0971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de-AT" sz="1800" dirty="0">
                          <a:latin typeface="Arial"/>
                          <a:ea typeface="Calibri"/>
                          <a:cs typeface="Times New Roman"/>
                        </a:rPr>
                        <a:t>Naturidyll – Betriebe</a:t>
                      </a:r>
                      <a:endParaRPr lang="de-D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227" marR="212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7636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de-AT" sz="1800" dirty="0">
                          <a:latin typeface="Arial"/>
                          <a:ea typeface="Calibri"/>
                          <a:cs typeface="Times New Roman"/>
                        </a:rPr>
                        <a:t>Biohotels</a:t>
                      </a:r>
                      <a:endParaRPr lang="de-D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227" marR="212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0971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de-AT" sz="1800" dirty="0">
                          <a:latin typeface="Arial"/>
                          <a:ea typeface="Calibri"/>
                          <a:cs typeface="Times New Roman"/>
                        </a:rPr>
                        <a:t>ISO 14000</a:t>
                      </a:r>
                      <a:endParaRPr lang="de-D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227" marR="212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0971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de-AT" sz="1800" dirty="0">
                          <a:latin typeface="Arial"/>
                          <a:ea typeface="Calibri"/>
                          <a:cs typeface="Times New Roman"/>
                        </a:rPr>
                        <a:t>Klimabündnis-Betriebe</a:t>
                      </a:r>
                      <a:endParaRPr lang="de-D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227" marR="212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0971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de-AT" sz="1800" dirty="0">
                          <a:latin typeface="Arial"/>
                          <a:ea typeface="Calibri"/>
                          <a:cs typeface="Times New Roman"/>
                        </a:rPr>
                        <a:t>Ökoprofit-Betriebe</a:t>
                      </a:r>
                      <a:endParaRPr lang="de-D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227" marR="212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0971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de-AT" sz="1800" dirty="0">
                          <a:latin typeface="Arial"/>
                          <a:ea typeface="Calibri"/>
                          <a:cs typeface="Times New Roman"/>
                        </a:rPr>
                        <a:t>Fair Trade Betriebe – Hotels</a:t>
                      </a:r>
                      <a:endParaRPr lang="de-D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227" marR="212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0971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de-AT" sz="1800" dirty="0">
                          <a:latin typeface="Arial"/>
                          <a:ea typeface="Calibri"/>
                          <a:cs typeface="Times New Roman"/>
                        </a:rPr>
                        <a:t>Alpenvereinshütten mit Umweltgütesiegel</a:t>
                      </a:r>
                      <a:endParaRPr lang="de-D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227" marR="212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" name="Tabelle 13"/>
          <p:cNvGraphicFramePr>
            <a:graphicFrameLocks noGrp="1"/>
          </p:cNvGraphicFramePr>
          <p:nvPr/>
        </p:nvGraphicFramePr>
        <p:xfrm>
          <a:off x="876168" y="3284984"/>
          <a:ext cx="5135992" cy="1892808"/>
        </p:xfrm>
        <a:graphic>
          <a:graphicData uri="http://schemas.openxmlformats.org/drawingml/2006/table">
            <a:tbl>
              <a:tblPr/>
              <a:tblGrid>
                <a:gridCol w="5135992"/>
              </a:tblGrid>
              <a:tr h="909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AT" sz="1800" b="1" dirty="0">
                          <a:latin typeface="Arial"/>
                          <a:ea typeface="Calibri"/>
                          <a:cs typeface="Times New Roman"/>
                        </a:rPr>
                        <a:t>Gastronomie</a:t>
                      </a:r>
                      <a:endParaRPr lang="de-D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227" marR="212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0971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de-AT" sz="1800" dirty="0">
                          <a:latin typeface="Arial"/>
                          <a:ea typeface="Calibri"/>
                          <a:cs typeface="Times New Roman"/>
                        </a:rPr>
                        <a:t>Österreichisches ZU</a:t>
                      </a:r>
                      <a:endParaRPr lang="de-D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227" marR="212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0971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de-AT" sz="1800" dirty="0">
                          <a:latin typeface="Arial"/>
                          <a:ea typeface="Calibri"/>
                          <a:cs typeface="Times New Roman"/>
                        </a:rPr>
                        <a:t>Bio-Gastronomie</a:t>
                      </a:r>
                      <a:endParaRPr lang="de-D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227" marR="212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0971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de-AT" sz="1800" dirty="0">
                          <a:latin typeface="Arial"/>
                          <a:ea typeface="Calibri"/>
                          <a:cs typeface="Times New Roman"/>
                        </a:rPr>
                        <a:t>AMA-</a:t>
                      </a:r>
                      <a:r>
                        <a:rPr lang="de-AT" sz="1800" dirty="0" err="1">
                          <a:latin typeface="Arial"/>
                          <a:ea typeface="Calibri"/>
                          <a:cs typeface="Times New Roman"/>
                        </a:rPr>
                        <a:t>Gastro</a:t>
                      </a:r>
                      <a:r>
                        <a:rPr lang="de-AT" sz="1800" dirty="0">
                          <a:latin typeface="Arial"/>
                          <a:ea typeface="Calibri"/>
                          <a:cs typeface="Times New Roman"/>
                        </a:rPr>
                        <a:t>/Genussregionswirte</a:t>
                      </a:r>
                      <a:endParaRPr lang="de-D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227" marR="212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0971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de-AT" sz="1800">
                          <a:latin typeface="Arial"/>
                          <a:ea typeface="Calibri"/>
                          <a:cs typeface="Times New Roman"/>
                        </a:rPr>
                        <a:t>Fair Trade Gastronomie</a:t>
                      </a:r>
                      <a:endParaRPr lang="de-D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227" marR="212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0971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de-AT" sz="1800" dirty="0" smtClean="0">
                          <a:latin typeface="Arial"/>
                          <a:ea typeface="Calibri"/>
                          <a:cs typeface="Times New Roman"/>
                        </a:rPr>
                        <a:t>Slow Food</a:t>
                      </a:r>
                      <a:endParaRPr lang="de-D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227" marR="212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6" name="Tabelle 15"/>
          <p:cNvGraphicFramePr>
            <a:graphicFrameLocks noGrp="1"/>
          </p:cNvGraphicFramePr>
          <p:nvPr/>
        </p:nvGraphicFramePr>
        <p:xfrm>
          <a:off x="1115616" y="3645024"/>
          <a:ext cx="5115171" cy="2523744"/>
        </p:xfrm>
        <a:graphic>
          <a:graphicData uri="http://schemas.openxmlformats.org/drawingml/2006/table">
            <a:tbl>
              <a:tblPr/>
              <a:tblGrid>
                <a:gridCol w="5115171"/>
              </a:tblGrid>
              <a:tr h="909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AT" sz="1800" b="1" dirty="0">
                          <a:latin typeface="Arial"/>
                          <a:ea typeface="Calibri"/>
                          <a:cs typeface="Times New Roman"/>
                        </a:rPr>
                        <a:t>Aktivitäten, Pauschalangebote</a:t>
                      </a:r>
                      <a:endParaRPr lang="de-D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227" marR="212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7643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de-AT" sz="1800">
                          <a:latin typeface="Arial"/>
                          <a:ea typeface="Calibri"/>
                          <a:cs typeface="Times New Roman"/>
                        </a:rPr>
                        <a:t>Green Events </a:t>
                      </a:r>
                      <a:endParaRPr lang="de-D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227" marR="212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67388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de-AT" sz="1800">
                          <a:latin typeface="Arial"/>
                          <a:ea typeface="Calibri"/>
                          <a:cs typeface="Times New Roman"/>
                        </a:rPr>
                        <a:t>Österreichisches Umweltzeichen für Reiseangebote</a:t>
                      </a:r>
                      <a:r>
                        <a:rPr lang="de-AT" sz="1800" i="1">
                          <a:latin typeface="Arial"/>
                          <a:ea typeface="Calibri"/>
                          <a:cs typeface="Times New Roman"/>
                        </a:rPr>
                        <a:t> </a:t>
                      </a:r>
                      <a:endParaRPr lang="de-D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227" marR="212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0971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de-AT" sz="1800" dirty="0">
                          <a:latin typeface="Arial"/>
                          <a:ea typeface="Calibri"/>
                          <a:cs typeface="Times New Roman"/>
                        </a:rPr>
                        <a:t>Bio-Läden, Bio-Hofläden</a:t>
                      </a:r>
                      <a:endParaRPr lang="de-D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227" marR="212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0971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de-AT" sz="1800">
                          <a:latin typeface="Arial"/>
                          <a:ea typeface="Calibri"/>
                          <a:cs typeface="Times New Roman"/>
                        </a:rPr>
                        <a:t>Bio-Direktvermarktung </a:t>
                      </a:r>
                      <a:endParaRPr lang="de-D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227" marR="212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0971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de-AT" sz="1800">
                          <a:latin typeface="Arial"/>
                          <a:ea typeface="Calibri"/>
                          <a:cs typeface="Times New Roman"/>
                        </a:rPr>
                        <a:t>Souvenirs / Bauernläden</a:t>
                      </a:r>
                      <a:endParaRPr lang="de-D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227" marR="212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0971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de-AT" sz="1800" dirty="0">
                          <a:latin typeface="Arial"/>
                          <a:ea typeface="Calibri"/>
                          <a:cs typeface="Times New Roman"/>
                        </a:rPr>
                        <a:t>UZ-Produkterzeuger</a:t>
                      </a:r>
                      <a:endParaRPr lang="de-D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227" marR="212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7" name="Tabelle 16"/>
          <p:cNvGraphicFramePr>
            <a:graphicFrameLocks noGrp="1"/>
          </p:cNvGraphicFramePr>
          <p:nvPr/>
        </p:nvGraphicFramePr>
        <p:xfrm>
          <a:off x="1329037" y="3984464"/>
          <a:ext cx="5187179" cy="1892808"/>
        </p:xfrm>
        <a:graphic>
          <a:graphicData uri="http://schemas.openxmlformats.org/drawingml/2006/table">
            <a:tbl>
              <a:tblPr/>
              <a:tblGrid>
                <a:gridCol w="5187179"/>
              </a:tblGrid>
              <a:tr h="909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AT" sz="1800" b="1" dirty="0">
                          <a:latin typeface="Arial"/>
                          <a:ea typeface="Calibri"/>
                          <a:cs typeface="Times New Roman"/>
                        </a:rPr>
                        <a:t>Attraktionen</a:t>
                      </a:r>
                      <a:endParaRPr lang="de-D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227" marR="212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0971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de-AT" sz="1800">
                          <a:latin typeface="Arial"/>
                          <a:ea typeface="Calibri"/>
                          <a:cs typeface="Times New Roman"/>
                        </a:rPr>
                        <a:t>National-/Naturparkzentren</a:t>
                      </a:r>
                      <a:endParaRPr lang="de-D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227" marR="212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0971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de-AT" sz="1800">
                          <a:latin typeface="Arial"/>
                          <a:ea typeface="Calibri"/>
                          <a:cs typeface="Times New Roman"/>
                        </a:rPr>
                        <a:t>Museen mit Umwelt-/NH-bezug</a:t>
                      </a:r>
                      <a:endParaRPr lang="de-D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227" marR="212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67388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de-AT" sz="1800" dirty="0">
                          <a:latin typeface="Arial"/>
                          <a:ea typeface="Calibri"/>
                          <a:cs typeface="Times New Roman"/>
                        </a:rPr>
                        <a:t>Freizeiteinrichtungen mit Umwelt-/NH-Aus-</a:t>
                      </a:r>
                      <a:r>
                        <a:rPr lang="de-AT" sz="1800" dirty="0" err="1">
                          <a:latin typeface="Arial"/>
                          <a:ea typeface="Calibri"/>
                          <a:cs typeface="Times New Roman"/>
                        </a:rPr>
                        <a:t>zeichnung</a:t>
                      </a:r>
                      <a:r>
                        <a:rPr lang="de-AT" sz="1800" dirty="0">
                          <a:latin typeface="Arial"/>
                          <a:ea typeface="Calibri"/>
                          <a:cs typeface="Times New Roman"/>
                        </a:rPr>
                        <a:t> (EMAS, Klimabündnis, Ökoprofit etc.)</a:t>
                      </a:r>
                      <a:endParaRPr lang="de-D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227" marR="212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8" name="Tabelle 17"/>
          <p:cNvGraphicFramePr>
            <a:graphicFrameLocks noGrp="1"/>
          </p:cNvGraphicFramePr>
          <p:nvPr/>
        </p:nvGraphicFramePr>
        <p:xfrm>
          <a:off x="1547664" y="4317068"/>
          <a:ext cx="5328592" cy="2208276"/>
        </p:xfrm>
        <a:graphic>
          <a:graphicData uri="http://schemas.openxmlformats.org/drawingml/2006/table">
            <a:tbl>
              <a:tblPr/>
              <a:tblGrid>
                <a:gridCol w="5328592"/>
              </a:tblGrid>
              <a:tr h="909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AT" sz="1800" b="1" dirty="0">
                          <a:latin typeface="Arial"/>
                          <a:ea typeface="Calibri"/>
                          <a:cs typeface="Times New Roman"/>
                        </a:rPr>
                        <a:t>Destinationen, Regionen</a:t>
                      </a:r>
                      <a:endParaRPr lang="de-D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227" marR="212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0971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de-AT" sz="1800">
                          <a:latin typeface="Arial"/>
                          <a:ea typeface="Calibri"/>
                          <a:cs typeface="Times New Roman"/>
                        </a:rPr>
                        <a:t>Nationalparke, Naturparke, Biosphärenparke</a:t>
                      </a:r>
                      <a:endParaRPr lang="de-D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227" marR="212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0971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de-AT" sz="1800">
                          <a:latin typeface="Arial"/>
                          <a:ea typeface="Calibri"/>
                          <a:cs typeface="Times New Roman"/>
                        </a:rPr>
                        <a:t>EDEN-Award</a:t>
                      </a:r>
                      <a:endParaRPr lang="de-D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227" marR="212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0971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de-AT" sz="1800">
                          <a:latin typeface="Arial"/>
                          <a:ea typeface="Calibri"/>
                          <a:cs typeface="Times New Roman"/>
                        </a:rPr>
                        <a:t>Alpine Pearls</a:t>
                      </a:r>
                      <a:endParaRPr lang="de-D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227" marR="212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0971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de-AT" sz="1800">
                          <a:latin typeface="Arial"/>
                          <a:ea typeface="Calibri"/>
                          <a:cs typeface="Times New Roman"/>
                        </a:rPr>
                        <a:t>Klimabündnis-Gemeinden</a:t>
                      </a:r>
                      <a:endParaRPr lang="de-D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227" marR="212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0971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de-AT" sz="1800" dirty="0">
                          <a:latin typeface="Arial"/>
                          <a:ea typeface="Calibri"/>
                          <a:cs typeface="Times New Roman"/>
                        </a:rPr>
                        <a:t>Fair Trade Gemeinden</a:t>
                      </a:r>
                      <a:endParaRPr lang="de-D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227" marR="212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0971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de-AT" sz="1800" dirty="0">
                          <a:latin typeface="Arial"/>
                          <a:ea typeface="Calibri"/>
                          <a:cs typeface="Times New Roman"/>
                        </a:rPr>
                        <a:t>Bio-Regionen</a:t>
                      </a:r>
                      <a:endParaRPr lang="de-D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227" marR="212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9" name="Textfeld 18"/>
          <p:cNvSpPr txBox="1"/>
          <p:nvPr/>
        </p:nvSpPr>
        <p:spPr>
          <a:xfrm>
            <a:off x="438424" y="1628800"/>
            <a:ext cx="8237264" cy="892552"/>
          </a:xfrm>
          <a:prstGeom prst="rect">
            <a:avLst/>
          </a:prstGeom>
          <a:solidFill>
            <a:schemeClr val="bg1"/>
          </a:solidFill>
          <a:ln w="28575"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de-DE" sz="1200" b="1" dirty="0" smtClean="0">
              <a:solidFill>
                <a:srgbClr val="003399"/>
              </a:solidFill>
            </a:endParaRPr>
          </a:p>
          <a:p>
            <a:pPr algn="ctr"/>
            <a:r>
              <a:rPr lang="de-DE" sz="2800" b="1" dirty="0" smtClean="0">
                <a:solidFill>
                  <a:srgbClr val="003366"/>
                </a:solidFill>
              </a:rPr>
              <a:t>Grüne Karte Österreich</a:t>
            </a:r>
          </a:p>
          <a:p>
            <a:pPr algn="ctr"/>
            <a:endParaRPr lang="de-DE" sz="1200" b="1" dirty="0" smtClean="0">
              <a:solidFill>
                <a:srgbClr val="0033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1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16024" y="735583"/>
            <a:ext cx="8676456" cy="5861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itel 1"/>
          <p:cNvSpPr txBox="1">
            <a:spLocks/>
          </p:cNvSpPr>
          <p:nvPr/>
        </p:nvSpPr>
        <p:spPr bwMode="auto">
          <a:xfrm>
            <a:off x="216024" y="980728"/>
            <a:ext cx="8676456" cy="518457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lnSpc>
                <a:spcPct val="90000"/>
              </a:lnSpc>
              <a:defRPr/>
            </a:pPr>
            <a:endParaRPr lang="en-GB" sz="3200" b="1" kern="0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algn="ctr" eaLnBrk="0" hangingPunct="0">
              <a:lnSpc>
                <a:spcPct val="90000"/>
              </a:lnSpc>
              <a:defRPr/>
            </a:pPr>
            <a:endParaRPr lang="en-GB" sz="3200" b="1" kern="0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algn="ctr"/>
            <a:r>
              <a:rPr lang="de-DE" sz="4800" b="1" dirty="0" smtClean="0">
                <a:solidFill>
                  <a:schemeClr val="bg1"/>
                </a:solidFill>
              </a:rPr>
              <a:t>DestiNet</a:t>
            </a:r>
          </a:p>
          <a:p>
            <a:pPr algn="ctr"/>
            <a:endParaRPr lang="de-DE" sz="3200" b="1" dirty="0" smtClean="0">
              <a:solidFill>
                <a:schemeClr val="bg1"/>
              </a:solidFill>
            </a:endParaRPr>
          </a:p>
          <a:p>
            <a:pPr algn="ctr"/>
            <a:r>
              <a:rPr lang="de-DE" sz="3200" b="1" dirty="0" smtClean="0">
                <a:solidFill>
                  <a:schemeClr val="bg1"/>
                </a:solidFill>
              </a:rPr>
              <a:t>Online </a:t>
            </a:r>
            <a:r>
              <a:rPr lang="de-DE" sz="3200" b="1" dirty="0" err="1" smtClean="0">
                <a:solidFill>
                  <a:schemeClr val="bg1"/>
                </a:solidFill>
              </a:rPr>
              <a:t>Platform</a:t>
            </a:r>
            <a:r>
              <a:rPr lang="de-DE" sz="3200" b="1" dirty="0" smtClean="0">
                <a:solidFill>
                  <a:schemeClr val="bg1"/>
                </a:solidFill>
              </a:rPr>
              <a:t> </a:t>
            </a:r>
            <a:r>
              <a:rPr lang="de-DE" sz="3200" b="1" dirty="0" err="1" smtClean="0">
                <a:solidFill>
                  <a:schemeClr val="bg1"/>
                </a:solidFill>
              </a:rPr>
              <a:t>for</a:t>
            </a:r>
            <a:r>
              <a:rPr lang="de-DE" sz="3200" b="1" dirty="0" smtClean="0">
                <a:solidFill>
                  <a:schemeClr val="bg1"/>
                </a:solidFill>
              </a:rPr>
              <a:t> </a:t>
            </a:r>
            <a:r>
              <a:rPr lang="de-DE" sz="3200" b="1" dirty="0" err="1" smtClean="0">
                <a:solidFill>
                  <a:schemeClr val="bg1"/>
                </a:solidFill>
              </a:rPr>
              <a:t>Sustainable</a:t>
            </a:r>
            <a:r>
              <a:rPr lang="de-DE" sz="3200" b="1" dirty="0" smtClean="0">
                <a:solidFill>
                  <a:schemeClr val="bg1"/>
                </a:solidFill>
              </a:rPr>
              <a:t> </a:t>
            </a:r>
            <a:r>
              <a:rPr lang="de-DE" sz="3200" b="1" dirty="0" err="1" smtClean="0">
                <a:solidFill>
                  <a:schemeClr val="bg1"/>
                </a:solidFill>
              </a:rPr>
              <a:t>Tourism</a:t>
            </a:r>
            <a:endParaRPr lang="de-DE" sz="3200" b="1" dirty="0" smtClean="0">
              <a:solidFill>
                <a:schemeClr val="bg1"/>
              </a:solidFill>
            </a:endParaRPr>
          </a:p>
          <a:p>
            <a:pPr algn="ctr"/>
            <a:r>
              <a:rPr lang="de-DE" sz="3200" dirty="0" smtClean="0">
                <a:solidFill>
                  <a:schemeClr val="bg1"/>
                </a:solidFill>
              </a:rPr>
              <a:t>Herbert Hamele/ECOTRANS</a:t>
            </a:r>
          </a:p>
          <a:p>
            <a:pPr algn="ctr"/>
            <a:r>
              <a:rPr lang="de-DE" sz="3200" dirty="0" smtClean="0">
                <a:solidFill>
                  <a:schemeClr val="bg1"/>
                </a:solidFill>
              </a:rPr>
              <a:t>Karl Reiner/ OEAR</a:t>
            </a:r>
          </a:p>
          <a:p>
            <a:pPr algn="ctr"/>
            <a:endParaRPr lang="de-DE" sz="3200" dirty="0" smtClean="0">
              <a:solidFill>
                <a:schemeClr val="bg1"/>
              </a:solidFill>
            </a:endParaRPr>
          </a:p>
          <a:p>
            <a:pPr algn="ctr"/>
            <a:endParaRPr lang="de-DE" sz="3200" dirty="0" smtClean="0">
              <a:solidFill>
                <a:schemeClr val="bg1"/>
              </a:solidFill>
            </a:endParaRPr>
          </a:p>
          <a:p>
            <a:pPr algn="ctr"/>
            <a:r>
              <a:rPr lang="de-DE" sz="3200" b="1" u="sng" dirty="0" smtClean="0">
                <a:solidFill>
                  <a:schemeClr val="bg1"/>
                </a:solidFill>
              </a:rPr>
              <a:t>destinet.eu </a:t>
            </a:r>
          </a:p>
          <a:p>
            <a:pPr algn="ctr"/>
            <a:endParaRPr lang="de-DE" sz="3200" b="1" dirty="0" smtClean="0">
              <a:solidFill>
                <a:schemeClr val="bg1"/>
              </a:solidFill>
            </a:endParaRPr>
          </a:p>
          <a:p>
            <a:pPr algn="ctr" eaLnBrk="0" hangingPunct="0">
              <a:lnSpc>
                <a:spcPct val="90000"/>
              </a:lnSpc>
              <a:defRPr/>
            </a:pPr>
            <a:endParaRPr lang="de-DE" sz="3200" b="1" u="sng" kern="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AutoShape 3" descr="data:image/png;base64,iVBORw0KGgoAAAANSUhEUgAAAEQAAABECAIAAAC3cQTlAAAM00lEQVRogd3bd1RTad4H8MfRaUqHEAghgQQSQrPiKwopJDQRECMODh3pEEA60pVAqCJNkCagwNB7ESnSy2BDJgkQmHVnZvfds/ue93h2dqc48+wfuoM64CZMPDuQ8/mDk+R+f9+He3OT+8cF4PXHrj3vyx2zVPdm66a26mf36Wf1/r5k9+ly2vGB2QoU5u6PJcBbHtIHyDqprUdr+duCfna/AuXMxitB2foZVH9x9BZve1HzSN61e89rK0FauBlUc7cprGvi+kr24fUPlz8yqPpi+5I7avniI/8eIaL8SOWTbU2X0/PeBx+DvVjtQ2WPD5cvbHeyR8yBornbodLHOwDGJQlgXZMPlTzcAQjhFQDrzj5Y/GAHICW1AKzrlYNF93cAUnwTwLhcPlDw+Q6gFdcIMM7JB/Ln/rv08ub18uZ/Y4hWbAPAOCXvz53domuz+rlzxJwHWjn39beaoJVz/3De9JG8Ka2c+/uvbbVJ7iwx+jOg6piof3V6a/SuzujlzNiXtdmVdmjnzOldnRE1gZA9711z+8ms0+Kco19NDTF7fstlCNF1QPXTRP3sqS3Qy54iZMzltXPgEuU5n8ZpziFkfK4nSoJu1rRe1tTjKTcoOA4FxxenXfSyp3WztlJGP3uKEFkH0A4JepmTW6CTMaWfNbEydx4uk+EyeXXO4UDWmHbGtEgJBM7syEgAXKLAJcroPT9i+ozulsroZU5qhtcCtEO8bsaE6MZJ6ZPolPsdA2FwiQyXKbU9l1RT5rXTJ3UzxjfbRCd9gsiZ1k6f1E2f0OJMqafO0a71NfVHQj4N8mn1vTEG2SPqqXMkzqRO+oRO+gSRM/XWwNdohN0G6HNxupwxYZDSJtRTZgipk6S0CfWUWZ20sbCa4tkJD8ij/8xlDAwFuJfVaLCn8OxprbQJYuokLmVGK3Xil811OGMGmUOMa12ktAlcyszhzOH0xsz/X7CCSxTIZUAuAy5Rn95nsqpK96eParKnCKlTtNxew+wBbc64MPU0QmuAin2cTurof0RkjzNyOyNvFTByO49kDDqV3Lo34guXjderLJMhj1bRGW9b0HQs8w45p/di9XWr/FYCe/xFAj5l8nxx3Y+L5pOjXrXdMV/Nn4V8KuTTXm7+cj2Un7kMwZxDS1/EwBDrOZcRdPMG7sq0MA01QqoB6uwl7ZSR/wifPGGX3wD5tL8/seRPO0I+DS5RIJf+WhUeHfKpkEdfmTn/f49PwSWK0/UaXPLkiwRSyj3ildHKjji4dgwKjkM+7c3NXw0RnIB/ONraF6rHHiZdGRWqYVAVQDEvaV8eFgY+cSy4/PqzhZNw9fgGJdbRoeDEt4vm0VV5uMQx0isJxOQRfNJYSEXR1/ftIN9k0wQ+7S8PbJNuZROS7xGS7wlbj3UToM7EkJKHhISNH6NmtI8MecMl6luqzI66m2c3Y+LGSUlvJmglDSnGTPvcKIXLlE0TVoySbmXLR80Sk4ZJyYNCdsMFVgKUXTQpcVB4StGTLgWVkG8CeRsdJFwGXKb4lNxQip7cLAEXN8LIaP77wknI22jn8Og/cU3P5dWoxd4TqRjOvwIo20ZpxQ8IDx83ZMRuf/bo1MbHCY/+7YKlWWYDLnZ4swRi/F1C/N2H4y7rJ4/Xdiz1m8/PHEzu0YwbFKmYum8ZULKJJMb2C48QewcfMzg+5AWXyRvuloVxJ2LcHULsnc0StGL70ZEjxU1xUGC80TFm3NR1ERM1TNw8YUNqPqVAyTqCGNMnElT4cGoNe+MqAuP8+gSV8OG3J2AjB5lZVT9wTTc4VpeoPoVF6PAhUVuped0ASqfCCdG9IlGLGGCw6/75xOLNg55H/5HLsMuswoTffXuCZnQfLrJ/ZtgdrlDeWIlg+pxebBc+sl/UVljPEqBkFU6I7BGJZkSvauhAd0/AmztnhTx+94J6eJ+mECGoi3dZRblw+fUvKwE55WaKcsigqJUIkT3YC8UAeTJMM7xbRF3okDv2GWXPuYz10wCPDpdorjnXUSF3hAnBh/XgwnqmBt3X/yMr5KXJT3Sj2tXDekSv1I11vw6QlqEaYZ0iC+1CBfXXNIfCVaOXVdaM2jpZ6OBefGjXq+/EhXZhQnrVL3b/OkQ1uJecULs6cxYuU+ES7et5G2t2hUpQn+YW+oR1YtyKANLiosbFji3ABHXjQzr6e3ye8+jPefThfk9SWJsqq+fV96gFd2mEdBjH3dYOa8UGdb36Ei6kUymgDxvUHV3M+dO8zV8fnmJXJONDOpQC+tSDO7fSx6UQKJqF4IPbRKUa2IVldZy8XF5cF/Xdotn3i2ZVjaG2KaVYVgc6sEsjuA0f3KYe1KEV2tLT5fsjz+ThPUfDmFoMq/PF5lhWh1pQR9T1tC8mP/l+0eyHRfMfF82+XzRbnT3DqUx4ka8haiXnfIAwDcaxWoWHZ7Wq+HUej77V3e3zE48OlymQR4cv/uCbDPZfoMVWKft14Vmtyr5dLhn5UECGfBO4diKjMl7RpxvHalULbCMENze3seCaEVw1hiuUdavGcO3E2ID7wfB6TEC7SMXQjnkAwQjGBbQID+3bTo+t+PO8DXxqCFeNoeDfPQQUuGoM/2j4t4dWVomlKr7tSK9OSszNZ49OwiWTH3j0C5k5Cl5duIAWpHdndCEbfnni28eWX04zH4w4jt9xG+13fzDsuDJ59tmjk/Dp8bzqaEXvTtGKnc8DCHqQun+z8BQ928Pz2cszdmN33JpaAgprIvOqovKqogqqI2sbg+72ePKnmInFSRKuvSTWZxfz0gRTTLhM/d95m6jCFM3ARqRnu4pP66HQWyaxZQZhNfohdfiAJpR3G8q7De/fpBtcdyLqpnlCiWFEFdZPhFbq/s0qDtcAwoSl7tsoPDXfJpxvIzHgM4x3s7x7xy9k3TqNIivpl0pxvo1aAfX2l/MXRh3gKvnluZtHhwLKo1EHm4Qi3aBa5IW2A8G3bROLcH6Nqt7Naj5Naj5NGJ8mVe9mlFeLsmcr2qtFpFbqvo0qn1wFCrRANe8GkWC9G1W9mjBeja8806Dg3lp+OwQKKAPdFx6POPzMo8PlX10mLFOff2H69ezpvg6vfyyaLY3bE/zrVF/J+S1Q9jlAnhKA9az/7VQ8GvUCqsf6XOAfDaGAsukFAo8Ol2jwK8Nv5q1Px+cruTeJZTrWsx7FzALyZH+sR51YKLs2YD3qkgrjvl0wh/xNFsNlPOfR6xr8DwVWIpybxDUa61GHOpMF5I39MW614oJ2rdt3rrW9xfvNX5DrPyVpf5q1wV+4hXBqEONcjFut8ulMIGfkp+p6W4zkzjck5MXC1U0Ws0K91+OKdKxHi3WoquttJdsMIHfCV9W5RowUHOpso3N+4tI3/tiskTOKI2XP1Yt3qKpzjZINB8ge90E7VYsR6tNqNeebS2PMDc5mPPpPXIZVxFX5c7XiHYp2qkZapwHZY94q56vES4ZZW1AWAtd+dV29Qn00+An60yplh2qxD1U8mQZkj3mpOFSKl/zZGhor97snZm+e09Yo8VejpU7fFvtEFYdKRUs2kDnqiTpXIXYydjVN9V6v7Zxl2tfTtkTnEgTz5ruYiLBIATIGnqiz5WInZ3vT0Pvas0cWcIX28rtylRLCjpW0rn4X41BnyxFmV4C0wQVlZum7sM+qyj02+a8PLCGf/h2XXlwaIGNdiTxT9o7GKZheBtKHPZTtboidtFW5vE0ZxServ8UFCqhfTtraR1xROVMiYVmBPF36LiYq0JOB9CF3JdsS8ZK0LDf15wx1OP7MY7w8B/DokE/njtkFJl2SsSpD2NwQ+1AFkyQgddANaX1djKQtbrjHxP+Ty4BfGcE1ClylvrRGhU+N4VPj4ht+iFPFitbF4p0rT00AUvtdkVZF4oI4eR15qmi43fHP85YLd8+OtH/6WY1HbZVnbZVnf7PzfL/9H6asv5m2JnukS5uXiHEu0qpInhwPpPRdFS0LxYvIvKptn4M6lb+PXrLPpGQfvWQfvWSvSQnCopDAzNW2z1E5lY8Q91A543ggqe+MsMgXL1nTQhnTQnmzAoRFwavPK5gXvHhJwbxA/EONYoGkrjPCLG8HkD1+CUjoOCkwru0AMoYxQELbSd4kdweQ+Z8YIEFylKfm7ADSRyLAXk2mHCV7B5DU8wYfIo/KGWftAB+rWYFdH0jLHLsieyJju9stiQUAgI/VT8sYpm9r+7S9ANgFAAC73peSOhglc4yzTUkbXN69F7V+O8BuSTWpwwnSR1O3HakjV96X03vzlpPdkuoSuqFSR9jbiMT+S3tkdTa+hWbXnr0fqphL6EVLHUr5nZPcH/8Rlvnehwpvu7kJALBrj8QeGd0PlE0/wth9hGX+zpz5UMVij9zBXR/I/Lr5vwDtnTfi4mknOAAAAABJRU5ErkJggg==">
            <a:hlinkClick r:id="rId2" tooltip="good practices"/>
          </p:cNvPr>
          <p:cNvSpPr>
            <a:spLocks noChangeAspect="1" noChangeArrowheads="1"/>
          </p:cNvSpPr>
          <p:nvPr/>
        </p:nvSpPr>
        <p:spPr bwMode="auto">
          <a:xfrm>
            <a:off x="0" y="0"/>
            <a:ext cx="48577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6627" name="AutoShape 4" descr="data:image/png;base64,iVBORw0KGgoAAAANSUhEUgAAAEQAAABECAIAAAC3cQTlAAAN/UlEQVRogd3b+T/U+x7A8c/YZR3LGIxhzBjLmCJ1Oi0SSbbiihZKSguRkhqKIUv2LcY2YuwR2VPWJClLSXUOdU5OpdOGMUPltOhzfzj38bjdrlvfmfxw9X08f5v3vF+fzx/wAeCLT0BQkmSg6nhQyzdVh16oE1Tw/4VeSDqcgtvsK623DAgIfnn4zz9pynK90HM/lTyYFygRlTIGJrPfRNXB+6eioXkH73IcoAT+8yaOh5YWDs5T6rtO/vsmcsuslub/Oq8pmm4BAAABsQX60fVLWPfmtYUJzUJSaCC/0s4o5+4PALPWBRD2xhhl3/kBkHzSgF5o9WLmwA+AGtsCqIkdhpn938Mg87ZBxm399HvajCEy474uY8gg4/Z37uQDNbEDUBOuGGbcQs4g/ZZBev/CtAE9xj1yyhA5ZUg/7e6SzF7bgvoDlRmJrX6xzQFLMnsNMvp5Wvv9qAlXgH5cu0HaTSQoqQPE5PtayYMLU/tXZF11KjrnXxub0e7Vdtvi8TBp+rkMnEBBLpgZE3ArY+mc/gXh2rmiH9cO9KPbFqX0fpP+6VtWuXXhDfSz11xu3F05PoKdeSUGuQC+AZADZl6JvXqi2jlgcv+BHuSAsAvBxIRBJGvnkH50G9CPbF2U3PN11KS+Rck9N+6sgBwAJwGcQL19hh7+XaupzzKtxetoZYxjXunPjA6N2KHYSzT4GhR3umjH3/nm2rmlH9kKKJEtC5O6v04/sZea9K/LlHZudSvOtsquNki+rhPfT4y9S4y9pxPfT0nsI8be3V/KgGxw895SvYQ+alLPNzfPIUpkC6BENC1MuP5NhKi7hR3b4WsQVndCOeKBblyffkI3NeHG5zO6cX3rM6vfvZB89VhlRUoLJb4Hyea5QoloAnrhjdT4rm8iRA2E1h6HXNDQbU2K7p91hhJ3wzCx4+FvZPhKbAsrTyvmJpLNc0UvvBHohl7Sj732TaTIvq25OZCNujdIpcR2UWK6/nuGEtNFjupp7LGAU+BoeQThVD+SzXNFN/QS0A1p0I+++k3akddNTtdOPpXnjCiuY5zXPnVj1jF86G1G4374BmQ17yZG9CHZPFd0QxqADv0CJbLjm3RPdVKjrty6awQngHNOpmZYz6xjGqG9vmdPQQ7ouGVMCr+BZPNc0aFfANqBdXoR7Ujgg3uqr9nCKRBWeVQjpHvWGWJolw2jCI6KPvpN0zCqSSe8A+Hy76cdWAe0T9TphV9GAk/vjq7xgVPgbPsmPL37i191w9p1w9oJIV2U8LbHv2u+eyFpm1pAPHkN4fLvp32iDpADanVD25DQoHftzkmAXNAzsIQcckU7pF37ZDsx+Kp60HW1wBua9E6d0Msm8RU7mCmDg7qQCzzzotWDrv/9X62QDnzQda3gDoQtPpADagHZv0b3ZCsSRHrH2oSzfz2Xfv4HzjCiQSOwc2HYJavkfM+8yLiaA7WdVvcHdSafykO2IOQCOAVOlB5XD+zSPdlKol9ZEV3pUxhmGl+qFXwFYY5XZP8aoEWr1gluQUKL3rYotGFoUAeOCZe3b2zuNn36UP3DCwnIRcFpAF+DT2PCk0/l+u8YlLdvDCnzMwqvJdPbtIIuU0Kaem4vgVPg3i8Ug7ALWvQ2hEWeaNGqAcmvUjuwCSHcsc7m7tXwDYBvAZwC719IPBvGXe1dzmxw8SsI3JjEpAY3qBy9pujbQzreRg1uIJ1oUT3WGV+9D3IAZAuODKstCasiHW9FXkSO5FcJSL4V2scvIUSgtbmmx9VfXRdfuW8v85RpVCEpoFnJt0vJt0vnxMW10QWeZ8IYtW6NXaYP7xP7BxZR6XU28dlvnknDMRHIFgg+66t2tB15jick3wpAPFxODriIkHZAg8axFsyhayq+VwyDK+0SM/wLaQWNm7pu/vT0d/zMmAicAvA1gK8BnBCA44Ku6bGXe1ZANgpOgJYbxprHmkn+jchzPCEeLgdEn3NkWgNCWrSLWrSLiZW7B3/RZT/GQI4AfAPgFIBc8O6F5NCv2s3XVzNqXHelRzZeWwPHhW7foX54KQ7HRDhP5Syiz+CPtCJv8Yrocw5oHizTOnYBIU2/S4aBFY+GVSEXcEbk+/oNylutI8s8XFOjTMLzqMerVA+1Kvu0yXp2nSw5CNmCcFT00ytxyBYIPeuF9bmMPMQHzYNlgOBVSvKrR07tUNPVnmWQC7yZgWiPq1L7uhQPtON8mvGHGgm+DUS/epJfvapPs1NCIhwTnnm5AHJQnb1LCb4NBN8GnkK8IniVAoJnCcm3FjkVr6acekc4CaraLHIvOAbl+xAP16l4NX0+o+TZElLoDdlCcFSU+xRtdSpd1buRpwofCJ4lQMOjmHioBjmsZ9NhJg1yUJ9GRSAXwAmB3puGm2LjlTya8N4XSIeqVQ5cXBuaxR6Rh2OikC0YU+auuL+FpwR/NDyKgfq+Is2DVcgpezT8Izr+48sFH18u+DQuBMdE4ITAu5cL8urtDWlFCnubcJ71TZ2r4ARq5uUCOC7sneGvtP8STwn+qO8rAup7CzW9K5HDH6gxouW/GFZ+/ads6vmtL//AQg4KjopCDhj5Dbc/NTAozwuyhWZeiX8aE4EcwKxxlN/TyFOCP+p7CwHevYBw4DxyGgcq8R7V/f0UyBa0DU9Y7Jdf1WL+aUwEsoXguPDHUdHp51Izr8RnRsWudRvBCcHWzuW4/TXqnpU8VfiAdy8A+F35BI8KnmDd64obrOE0CMnbJ7G9WWl33c744MG7ZMgFcExk5pU4nBDo6jGwPpk4/Uzq8X08xadIbV8VrxVe4XflAzU3lsb+czxRcKsLytkP34H8ehvMrlr8vnIFtzrygZLY4u3cETTkgskRtHFAmvzOuoeDGnBU1DQwRdm9itcKr9TcWEBtR676njKeKLpWb4sKgRxUX58+blcFxrVa0bVaxvmC+JZG+9DIyiaz7Cq7UJZ7+SVz7hM5yAV7k2gKO2p4rfBKbUcuUNueo+5eyhMVt4plRzImR9DsRwrGx1IsTsQfSD6SUe7QcuXnXwbInCfykC0M3wI4DSBb+NEQ3ooeg915ntcKr9S25wCcczZ+VwlPcG5n1XeV/HaPAMeFR4cxM38f/S2Ab8CHUdHhX9XbO5cyz9t5JB4x84/XdC9Eb6viNcEHnHM2wG1j4t2KeaLmVoxxKc+rtoaT4O2f0ndva1c1rokpcNkSTl/snU7YXSi/rULdrdjkaJJ73LHUUsfgM7txO0vUdpbwGuIJbhsTqG7NUnMt4pXK9hLtPWfWB0SS3XNVdxQpbisj78nZEBR+lOGRW2nT26s//ofix1Ex+BeAb8HrZ5JLvBlYl1I+Qsipbs0CKk4ZOJcCPmC2nF1Hi4rOcz5/cc3QHeJfz6QhRxC+B/A9gBzBt09l7t/RPH9xzdMHqnBcxDk8QM6pjL8QQipOGUB5U7rqtnxeKW0pJLsxXzzEwDcAToOZMdHRYUxfj15+1frj6bs3hxw38jyNc86TtK/IPW8F3wN65k4p+3N8hJBT3pQOlB3SVLfm8Qq7uYDoyvzzgTIcEw0/47zOL4KyO13JqVDOoUTavgztcBbjVKi8JV/KroyW6g4/gKIaczmHEpUt+Xy0EFJ2SANYe4bK5lxeYZ1YSo55zZeXwLdgc7C/sFUFxjFPeTNLZTPr8zFZu2Inuj/kCN7q1VHZzMI6sfhoIT2SPQNg7VJVnHL4IGlbwijeCD+AmBwnmY1Fs84oOuQt3pswNSI78Uie4paCccjjr4UE1i4VKG1IUd50hg+S1kUHY/fBN6CucbnshoJZZ5QcclQcs4cGCHBcZMOxwP81NieUNqQAjE0y9h9MPsjastYdCoZskfsDGqqbMjH22f89o2SfjbZlldcZw/fAJ3bPAstC/lpIYGySAcY6CWuXxQcF2zPkbcmjwwqTT2SX7YmUs8mZdUx8XcGpLCf4EWSWWEpbsvhrIYGxTgKKlolKGzL5oGjDxG7IvNapD98AJ/8jkhasWcck17F20L3hFKrjykK0VTaGrxai81gmAsX1CUq2GfwRN8vLLTOHH8CJZGdJ89zPf8LYZGBsMhStM8XNWFTnmHfPJZ/dxxIdkxWss/jOfZ3i+gSgsC4OY53GHzHTnIBEZzgNyqpXLTA9o2CVLrc+Q9qcKWaaI2F2Bm2RqWaXvHJP8K6Q/dwn6PcvJMw8T0ibM/nOfZ3CujigsDYWY8ngj5QZ09bHD04K9F7XljDNkrdII2+KXe9F845wO82ybr+88Mmg8vsXC+A0gNPg45iopRdNyiyL79zXKayNBfJmMYrrU/kjszaDujVi8oks9zG6rGpld5cO55Hcp3ER+AHAGQBfo94/lxgZVL5wcUkqy9LF3xOzPkXBgsF37uvkzWKAnEmUgvlp/qDNUpUskvt6SPADgB/BJ47Q5GP0vT5CWeWK4CRHZ5qHkXOIimWijClDZAVT3DhT3jyF79Y3yZlEAbRxpLxZMt+kjBmOh70y8819IlxsvQ7pOoTLmyZLGDOEl2eKrciQWp0qa5oi9x37kUMbRwL0qkh506TvIbkqVXx5msjP6eIr0qRXp8itSZJb810L+YNeFQlkltLkTBJ+ALLLTwJJXVe51fE/ACn9vUAEuwy9Ku4HIKpqAlCCYlKGNNnlMfOatFEQSkQaAACEFRbL/hw9r4liV/77OYCYhr3MT1HzlLim0xcvTlBiajYyS0/NO+Ia9gA126sgIVk9Cb2D0kYR84IE5bAQeuHXHjcBlKCgtLYozlqcuEOc5Pb/iOgqirMRktEBKKEvzv5PnQPAWWz/YZAAAAAASUVORK5CYII=">
            <a:hlinkClick r:id="rId3" tooltip="Topics"/>
          </p:cNvPr>
          <p:cNvSpPr>
            <a:spLocks noChangeAspect="1" noChangeArrowheads="1"/>
          </p:cNvSpPr>
          <p:nvPr/>
        </p:nvSpPr>
        <p:spPr bwMode="auto">
          <a:xfrm>
            <a:off x="0" y="0"/>
            <a:ext cx="48577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6628" name="AutoShape 5" descr="data:image/png;base64,iVBORw0KGgoAAAANSUhEUgAAAEQAAABECAIAAAC3cQTlAAAK6ElEQVRogd3bZ1CUdx4H8L+aQDQKUpdtLL0tElAkNHcpK4IUlSAgbVmaINIRWFgg9N6rIG0XliYIitJXehFNMpGErgfJ3N3c3Iube5Hx5i753wuKAgs8C2/CMp+Xv+/M98vuM844PABs/xEQRUlZUJUiKjSLhi5VvfnTeTRzIeuFvH+WqO71E58LgD1/Tp5CW3trlY3rsBeOBWJqh7CGIbchAl8oBBXp1M8fL9q1byUpTtunnDgpH1BwmTl3HGnX/SxudPvjFkmKs3btT8eX1sOZ0zglAAD47JyIRt5L7ZrZY03uXi4AAIgb2V+qenvcaZXNCIhjgaxf7sXKH/mAmKEtUI1rvfjwBz6AtQsF6pkDWuXf8wGCexLQyBnWKv2ODxCoSUA986Vm8Ws+IO2WCNQzOJpFM3xA2jUBqKcNflXwig9IuyQAYmq/Rt7UUVzIm1bLndlNPW969zEx99XuS2LuzBE7aORN4Z3jATG5TyNn8tAu5ExeyJk0LOQYbGdYyPkqd0I9Z+rTY2L21OX8EcNdl7oFw2rZ00epoZEziXeKB2qJvReyJg5NKf1VSWfq2ve2q6/tP/XL97aN3dFqmVPqWZPrlyoZ01eLu2en3H75zu7Ty7U3t1fe2LtWNSmmzxylCc4xDqgm9Khnjh+aUtr0T1NucEUPLpK3WTb4+3e2l7KHVTMm1y/lU2e8a5hw6crOywUj+F4nrz1DNuX1UZrgHGOBavwL9fTRQ5NPmcpvS4OLRnDedJslcmtPhHLqhFra2PqlSurEldze1df2O48XjP89a+5c0aiQMnWUJjh7BlCJe05MGzk0tdRRjfRhu9Jm25LWW5+4U87WyuCopI59PE4dUUoZN8l77ljOvln8eP3sZknr7bImi8JO5ZTxo9Qgpo1g7RlAhdFFTBk+giGlpLHLGX2RzGI6qyiKVRzFKo5iFWmmcRQTx4gpQzuOZb6dtCpsi6kvWL+Mri+8+6haMXFMNfkoHYaJKcPY2zFAmf5MLfHlUcjGjzmXsuCC8ebzQIJLJOuCFrn40d3HuNjJ8vZ4+F5344FZ0V+avkNM4qgkDB2xBuabaKAU+VT1W85hJHAU4oYJjDEUffpmfuPvP5vBeRM4R4FzJnDelJLVTmCMqibsjEjSp/JakuHyFThHgXMUuEh+O+4qEzuCjxkjMEaV41/ujCCGuUUHSpGdqvGDh6AY+5Kc0eFWWuVYxEpkZf3+81U4bwrnKHDOFM6bRlQXEL8dUIrj7IjopnY96Q6Gi+SNMQvG71/ZU0urXUtqXItrtZJ6lLdHkMPcigKKD56oxPbzSiFm8HJi18q0A1wxhEtkuGi0UW7LimF1ezQhekg5dmAjwhjUSepam7GDS6Rtl/OmcIkMl8jwnUHtkyhp+pDKZoQn6BuRQDG8XYXRxysZOscsoxnOm2x+GrsskV4N0ZRj+pVi+tcjsnSOVRb7fx+/jdwiwzSFmIGtCE/QNyKAQmibcnQvr2QiBylpzX98/GrtbkYe53gq0fsU6X3rEdnIAYv0xg+z5nuPIU9wPBXo/VsRnkhZRwD54FalqG5eER70U1IaDxyjGNmDDRtEh3LQoRypUI5FWsP+Y8Y5HvKRvQqRPYeoJGUVDuQDW5QiXvCKENZHTjjgkxkb9JR70BNYll/YxChsYthlVZkkHfDJjAx4yoT3KkR0H6KSlGU4kLvfrBj+nFeowH7vghK4YALn9hwzOuBJCOmZHPSAq7pwVbeIzdCPa9lvzKLRwoSDBr2DENJzmErXw4Csf5NCWBdyimFduKAeUhz719c34aIx91rrY/o9pYO7X/Z6w2UyXCblsuL0Y5v3GzNHgUvkts5AfFC3XOhznlophHWhLMKArB9bIeQpcrJBz5RCO19xqHDlyp6dNsZ4SAc+5/R6wWUyXCbnMmP1Y/b9mq3/G7VCSqlJQN/vkeellULIU5R5CJDxbZAP7kQO5f8ivDQDrpD2fFq2HoB+D3xA19aYHGasHp190BgKXDT+1w+WutFsfMAznopJXgsBMnfr5QM7EJIL6MD7Px3rp8Fl8n6F5ihwmTzS54H3f8bp2RxTx9CLavgwaw4X9h0zR4ErJEZ5Csr3hRziYvKBHZJmwYDgxZLzb0eIcK9DM6zxH69t4OJBhZbJI700nG8np9tzfUx2TYxuBOvD7DUkY9qe+GN8n8oiLibn3y5BCQLSHkxZvzaEMD4d1xiVv71F8NtdJo/00rA+HZP9VLimB9f0CusidcKRjVk2mhpwk/Ztl/FtR95NwjQQSNPqZH0fI4TxemIeU4FwzGivO96nzTszO7mSkVzJsIorJ0VWf3h7DS7s+7DNUeCy0WS/m7RPm8zdNuTdJEwCAJ5aI+PTghDao+1adDmyMUajvVSCd6sk7YkErUOC1iHm3kGhVyAe44r3aiV4tyLvJm58H+DdqgnezQhJ0R6b0cuQjumhSnu14L1aNrIej00iHyIfg/Nskd7MIiFmdB/gXaoInk0ISVFbzSLLfvsR8RiPZrxH80bWvdXkQTnSMX2uOFqz9GYWCTGyP8A5VUrT2AihXJuvRpQgHdPthndvxLk3bmWNw0sRjpnoc8VSG/GbWSTESPcA9k4FntqAkKRzEyW8GOGYkW43nBsb68beyhqHIh7T64JxZeM2s0iIGvoBrMNDvGs9QpJ3GilhRUjHvHDDuTRgXRq2ssbBJTyMcW7AbWaREDXwBRj7MpwLEyEJxwbTkEKEhca6XXDOLIwzaytrHFz0n1kzJNnpPie0Ewu7mUVCRP8uwNiV4pzqEEI7MhWpVe/GbeGaIXxH3s+vBj0dNEl7FuYOcz0rYc/SvVfy35/M4OqVA7K/GFTUBojebsAiLoZzqhPR8wFo2xKsYy1y4nZMy7BsZoNvc5NPE/sud00+rAZf06B8idvMrSDGsVbKoS4sI7a1xWvPIPtuU5NPXkWwqnsFyr6Op2Iiuj4AfasE61DDi+rT1g32UWnMRp+auntc1bL8tL2LhW7WYx2qP81iHGoELBu9ExKY7D2yzHu1TD9d3yKRW8wd2QOJfO0NpGyKMHZVPDltWV/4MAj+TQ+ukLlbveIcnSxsw+SafdzkBf+6R/Y9Cf6FRGUkCnHL7u/8ZS+AsipA21by5AsLZn5ZIFy7svN//re8M3KhJwpb1XLNPm70gqsk7sEFE7hs7B6TIMQtuz9hbU+AssxH36rgybnrNb7xsR/mTeE85Y+5neCC6erkDR2PPDGbKi5Zy5qQ5OgP8xS4K7ie/ecbSyPfbBFrLtn9CV/yAJLX86RuPOQV6kYFxS/DOjDVMmAnm6CUi9R8UatHUje5ZyVtKkx9M/fK6nnkiFtXHqKS8EUakLDIRdmUH4KwRaWQ+SMh88odzpk/ErWskNo7KLlvVuR6xeH6CGnRgMS1HJRVGR8Q0nQH4lezJK+X8AGhr6hAzDRTwryYD5zTcANixukSZoV84Jy6KxA1ShO/WsAHzqq7AFFymrhpPh84q+YCRAwSxYzz+MBZVWcgpB0uapTLB87I3wBniTRRUjYfEJTSAYJoAxHDrOPuvH7qSUERcEJASEgn/rx+xrF2Rtll48/nBTHk87rpx5ewTvKpM5itFxtOnVF2F/467ZgSkDLY/p7GqdNnFF2FL6ccL0LayYIYE24vA504KYg2OafJELqUfCx8SQz67Lzq3i83AXBSUEwART6tQPtSPfLsheg/oS/VQr+Qdfxc7CI4ufM1rf8DGmldoAX9QkkAAAAASUVORK5CYII=">
            <a:hlinkClick r:id="rId4" tooltip="Observatory"/>
          </p:cNvPr>
          <p:cNvSpPr>
            <a:spLocks noChangeAspect="1" noChangeArrowheads="1"/>
          </p:cNvSpPr>
          <p:nvPr/>
        </p:nvSpPr>
        <p:spPr bwMode="auto">
          <a:xfrm>
            <a:off x="0" y="0"/>
            <a:ext cx="4762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6629" name="AutoShape 6" descr="data:image/png;base64,iVBORw0KGgoAAAANSUhEUgAAAEQAAABECAIAAAC3cQTlAAANVElEQVRogd2beVRTZ96AXzZZEsMSQHZBEJV2BBFwh5ubyL4ICVsg7GE1AgIiRHYIa9gDQSBAWIURl5a6tFXHpXrUUVGUBBJo+8fM6ZnOd6bn+87Xzjet7/cHHQuS3Oucw8FizvNf4OZ5uO/9vRcOF4CVLxV1Db29qHVi2a6S4d38q7sbrvy+4F/dVTRknVCqtwcBKqoA46Xr5P4R74LbiHRD4FB2TtfJXXGJOeOEq/iV25BkA+E6MGMamPJ2idmxDFfx7AbFxDfhtxKSwwHXgVcbF5e+F8TtzgAAoKKmvrNo1KVvZkNjny8CKqpg8659e0UvPgCIdnuAOT1rb/fzDwCzoAxgm9Hq3PXsA8AmuR7YZXXtET59FxwEMzsEL3euIzsELx0EM++oZ5fVBexOdO7peIKNU8cTp44nzMHLGWOjqWPn1o2MsVHm4OWlT8eVtDvRCWw5HU6Cx9jsap0OH/jk/155QgkCJej6IUX++dKL3j+1q3UaV9KW0wFsMwROrY+wsW+aThkegVIEzqJwlrqOoFCKpA6P2DdN40raZgjAtvR2x+aH2Njzn7HFo1CyVEJbR6hQgrLFo/b8Z7iS29LbgU1a2+6mB9hsb3iSJB55O0ZChXOUtUdCfSsmSTyyveEJrqRNWhuwSWndzb+Pzfa6x0n9wytiJNQfpn0XH9K/eRiyhiw+pP8w7bushwolaFL/8Pa6x7iSNimtwCa55Q/1X2FjV/MosW9oRYzcvWMil5x70aJgYg0h517smMiFcvflMYl9Q3Y1j3AlbZJbgDW75eO6e9jYVj9MFL0Vc5g3xAXsWyD9+lrCvsUb4kL54RUxoiHb6oe4ktbsFmCd1PRxzR1sbKseJPaIV8TMe0xOpfnUdwY3ta0hPvWdk1NpcN5jRUyP2LbqAa6kdVIT2JrQ9BHvNjbbKu4ndA8oGADSNd9Y0NUDIKF7YFvFfVzJrQlNwCqe71B5CxubsnvxXf0KRrOEuvasGs3xXf02ZfdwJa3i+cAqtsGh/CY2NsV344V972ufiRf22RTfxZW0im0AVrENu8puYGNddCeuU7SWMW/2KCmKGxPXKbIuuoMraRXbAKxY9btKvsTGmns7rgMvRuYBFw9DufuqpbKKeQTOod8+CpHcD/vb04BVG+WqmA6RNfc2rqQVqx5YRtfuLPocm60Ft+IEPUpjJFQ4T7n1RXyV+Iz4IgfO0rB+3vPIi3vhQfw247xJcu6kUe4ku6P2X0sHURYj6NlacAtX0jK6Flgwa3Zwr2FjlX8jtq1bacwcpXyAq57xCWBfA8nX8nrKoMxDsdw88uJeuGnuOEi5sun4ZZB8RZtzKV3I+9eSt5KY2LZuq/wbuJIWzBpgEVm9o+AqNlZ5X8a2nIVSRTEyj7PjWSBpalPaRZ2MSa30CyD5kxLRGShD3u6RUH+WUH2r20DSlE7GpHrqpYjGhlf36XBeSflSjBSNbTlrlfclrqRFZDWwiODZn76CjWXuFzEtXQpipOjfn/nuPNWvmnRRJ/WPS2ilnAeJl0p7C6F8peU85eXdMGLahGbKee3UP6qxLzy+GQkXD785lLKYmJYuy9wvcCUtInjAIoxnf+ozbCxPfh7TJFQQM49M3w7XSR7XZk8QksffoMWeAPGTguEsuLBsHsg9Pr8ap5U0oc2e0GaPa7En5r5iQLk7nKfAecrfn/opjWkSWp78HFfSIowHzMOqtudNYWORfZ3VqChGSv3Hc5/9pztA9Hli4hhhGZrx59TjxjuHM+HCv8/P4pHWwWwQfV4nYYyQMKYZPx5ZXfP9M58XdxlJ/ArnPOF3jwNWnR8qlKKsRqFF9nVcSfOwKmDGqLTL+RQb88xrLH6n4mtmHpm5E2qTIQLMCWLcCGEZm2LG1KLHe0aPQxkC5yn//dx7z8lOtejxf3/BqErU+A5OtxF7EDAuOmYLf3zpqeAOQIqy+J3mmddwJc0YlcCMXmGXfRkbc84VVr1AccwsDS54TP8p1Ca1WyVijBAzRGD9hjpz1CBO/M2DoNdzKLOqCoSfW/4ugTWkwRxVixwDYeMDY2lQjihcZqx6gTnnCq6kGb0CmAaX2WZexMYsYyq6rn3VXeAyFj0e3wg3ihWphY0Qo8QEppjAFBOjxKqhI1aJ3Yv3g7Maz4CQczpMMYEpJkSJNcKHAGMUMEYAfWxT+HCx4NTrORRKFO1gUjS6rt0sYwpX0jS4DJgeK9vGuYCNadqnUbVtUKro85adnxtXoo1YveqMQWJEPyGiX5U+ZJ0gfH4ztLDlFAgZ1gkfIET0EyL6QciQHbsztLSCXlyV3Vhw52oUlCm5CZDQoBSNqm0zTfsUX/JYGTANLN2WMYmNacrlqOpWnJhZGlx0vzEVrRfeo3ZsQO3YgGl019MbYSVtOSBwUIchIoSKdBgiEDiYUFHy3Z994YIHlCFQjkDZ6tW1Mqa61TTlMr5kYCkwCSyxST+PjQn7EpP3DjGzNLjgMTkRbxgm1A87e+cKs0qQBfwGtEN6CPQenZAe4DeQUsl9PYdCGQXnOMtimLxWE/YlfMnAEmDiX2yTOoGNSeIFZlXzO8VIqFCOyO4ee3YjtPVsuqpvr3ZgN/FYFyHoLPDqiyws+VlKhXPYd8qrYqqaTRIv4Ev6F4MtfkXWKePYbEmYZFY24cTIKHARgXMolFPgXw+K+tkqnj3afl3EQCExQAhoveGni396RVM0svBiKpu2JEziS/oVAWOfM1uTzmFjHHs+shwzZgGZuRmSw8sJPlkSXcCN4xaQ/Du0vIVEvw6ibwdAu5n5Z17dCoktKJTfCYIL79wjoUEpGlneZBx7Hl/S5www9uZuTRjFxpg1EVnKVxojp/T1Jer6tAGPLoAIAdIFkC4dTwHRu53o3Q4QoWd62fePfQ8nVYL9va5xvG8f+EP5f3DNRJbyjVkT+JLeXGDsVWgVP4KNUfR4hLIYGeXpdcZmz1Z1RKCFthForcSjv6HmIXCLrfz+ic8v82hhdSZwF4BDwgNxFf/11PudZoCEBqVoRCnfKHocV9LYqxAYeRZYxg5jY8g8F17coDhmgZKYnwdcOtWPtFoF1Gm4t+pQmoloMxFt1kZaSNSmh5+FwkUESqlQRimtPQ4OtoMD7T7JRf+Y9oIyvEkgoUEpGl7cYMg8hytp5FkAjGinLVmD2BhGjIYX1SmIkdB+maXtjSj/KLiqvyf+uz/7FFcfJ1H4Oh6NRKRR5UAL/fhpKKP8+l1SKpRTymoywL4W4Nbqw+b+z8xR+A2CNVSWYorqDCNGcSWNaKeBITXfIkqMDTlsJJyrKGaW9nqW9uQq/Ycn3vBrBMoocA51ZxWp7WskHqkHzs0Vtanw62WX+xwVyimZ3Eywtxm4NnnFcz+biIBSqtKepRhuHTlsBFfSkJoPyJRT5pED2BgwhsMKa5UOABkK56hLSw7KUSSKq+7SQDxYq+rMH+llrYiZpcE59GcpNTUvU8O1ATjz1V0ark9EwEUl801Cg1I0rLDWgDGMK0mmnAJkJM88og8bA/pgWEE11miWUOEC5dWXQWm5HPKhKoJbjdqeOnuv0u8f+fzauTL+f597OviWqDrVqTjWH0vM+0W6+s9/y2IKqg3og7iSZCQPkD1yzcJE2OgHi0PzlcdIaT/OHE3L4Wg7VwOHOs091eDjWqIL76I4Ei4qGVkLFFFnDPlAJXCo03CsefxpiOJhLaFBKRqaX60fLMaVJHvkAvKRHDNGLzZ6QQOhp3hKF7eE9s+XR+tqEp18uWS3cvNDpf6s3FuTDLiAOXwXKNKbgQnHTzASs/+m8AT+GkMNPcXTCxrAlSQfyQEGR3JM6T3Y6Ab0h+ZV4Vypi5Qfpz2/vu3/l698oZSKU7KEHIUy9PUrmuKSNzF5VboB/biSBkdygP6hbJPgs9iQ/EShOZVYMW+GlQyF88p/h1Oii/1uaE4lyU+EK6l/KBvoH8wyCerChuTTyzhZgR+z5khoUEplnKwg+fTiSuofzAJ6+7O2BAix2ezVQ88uf18x9OzyzV49uJJ6+7OA3r4TW/w6sNl8tIueWfbeYjLLNh/twpXU23cC6LlxjH0F2BBpwpATpe8rJuREKZEmxJXUc+MAXVeOkXc7NgS0M4RT8t5iOCUEtBNXUteVA3T3Zhh5tmJDQDoYnGIop8A5KpSuI3NUKKcwOMUEpANXUndvBiA5pxvSWrAhIW1ukby/PPD/acbzx+de68ZPLz2//SrAJYJHQtrwJZ3TAckpnYw2Y2OINusiLTuDapGYMndW+bqBxJRtD6jTRVoM8QzJaDPJKR2QHNPISOO7QDrSTDjUss7ouje/q55jKiA6xBl48D8ACDujgJbVUYMjDR8AWuYIUCOY6x2q0T9ct6HRO1itqrMFAAAIO2L0DtRuaHTsWb/++7yq9hZd1zK9/TUbFJJLsaqW0W+PA2gY7Ca5VOq6VW84SC6V6vofvf2ghrr+H4iOhSSXqg0E0bFQXc9B8SM0qpqGWtb0zU4lJOdK0t7fMc6Vmx2LtazpqpqGWA83AQBUNMkahvs0Lf21ttJ/h2ha+muQXVU26a82/39EGH8evGMdtwAAAABJRU5ErkJggg==">
            <a:hlinkClick r:id="rId5" tooltip="Resources"/>
          </p:cNvPr>
          <p:cNvSpPr>
            <a:spLocks noChangeAspect="1" noChangeArrowheads="1"/>
          </p:cNvSpPr>
          <p:nvPr/>
        </p:nvSpPr>
        <p:spPr bwMode="auto">
          <a:xfrm>
            <a:off x="0" y="0"/>
            <a:ext cx="4762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6630" name="AutoShape 7" descr="data:image/png;base64,iVBORw0KGgoAAAANSUhEUgAAAEQAAABECAIAAAC3cQTlAAATAUlEQVRogd2beVSTd7rHX1vbWq+DrIFAIIRVFrXuAllIAhbLvkNYFAKEfRPZd0LCKoR9XwIEwg4q+yIgokCQWiskASR2mbbH1pkz586MM53+7h9BRJboub3nnkrO5y/yPN/n+fzel/evvBD05ufAR59I6pmq+GXqZvScyB04kdP/xyJ3QJfWpeKXKalneuCjjyERH0k9U93Mm+dZ3PcC3YweifOXdjdBOISdb1x+70DYh243UbANOcdcek9RsAl6bSJ2HH2u/sl7jZiuAQRB0IEPD2oltpytffxeo5XYcuDDg9CftPXOVH+1DziieRaStw09XfloHyBvHQypBhScLl/cB6j45UFqoeWnyh7uA9RCyyG14NJTJQv7ALXgUkg1qOSzovl9gGpQCaQaWPxZ4dw7cryAo5X/8HgB591b/t9QDSyGVPyLTubPvh3GrEbuw3MF90wrBs4V3NO6sXCS8Q5dvxPGrG7evHYe58Q7FKv4F0Eov8ITefffinoOh9LQuDTr8usT48cP3M3Kbx/LnX+Xxt+DRg7nYsEksWRYK3deK3fupMhilF8hhKIUnMidEY1m9pxlee/fH18GfAxYJoJVvZ7h6xpZ88ff1vh70MiaD2qofcpxeP7IfGA8BF80fCx7TkQ9ilIAoXwYx7PviQZF5zD7EsAKGiwZgSUjwMPOTPnoZM3oZM28tfd/h3bW/Qs3xgXzDoCPBst4sKo3e9f7ZM60TvaeE1E+DEjZm6GbNS0CnaxpNdrs6Hjga5lV/baBKFXanI7Ixt+DBv2BaXHvPx+bgGUCWDICy0TAw/nU1qvQ5vZqUfZmQMpeeboZU6JRps7eaM8AT/UAzxCsGvzyyNy0qBtFndWk3dPJuPvW9j2hT+rQJnXpkzu/0qJPn80eW59zBDzc5gnGsQqRabN7LumVByE983Rok6LRot09lTlWfzOe98Cpdzjkc0aPQvLcxexhbG6/ZvpdLdrUOyRMadGmtGmTOukTOukT2ukTOhlTx7OnTzJmj2ff21msmX4XmfoguTkPrGAAHwf4WMAlOJexVNNm9hqB9MyDlDxytal3dkWHekebOqGSMo1MmlFNmT5NH7EpYofUlhV3pt4Z9xXMOTx/ZN54K1YrbVKLOrGzVzNtEpV8D5k8o5IyfYo2ciGj/xR9RCdzWiefc6zkiU4V71zD8nkW91TJgnba+GaXRtqUNvWOfla/VtoEPGE2or740T037qxjKitXI3VKe8egTZQ8ciGlKznaqeO7ciz1jlrypG9lVfPtyLkpz2/n7f7zxBjwDAEfC/hYwMUDLh7wcfZFLFTS1NZGjZQJpYR75+iDAVXlLbeuc6auDt0JjuqoPVOxqFXJN2p6ENjVWTWaY84c1y3+Uoc2qZXyqjF5Uj+zb3Kc8t2C9eK0e3tfREJjnkdZrWleu2rSlHLiNDJxWvXNWZsoXcmBlK7kaKWM7caocsJURnMG4GM3rjUXD5aJG3fwkhFYIoIlI8DHRtYVKCXc3WxEJkydpg7ksNOfL5qDVYPVBdeknip09axhzb3EnqqxuyE/LNqA1Qv9o2Hq2RyVlBmNpDGtlFFhr2L83awWGniqB7h4wMNtntqLRXPufeeBoaCcVurl3HZUwuRmyyZKV3IgJbdsraTRnagljKPpvb8sWgCe4RaBLSbC5wwfR2fRlWKntJJGjyWNImLvkgqZT+dswfoF7ryrd0OLVt6CRVUfayj+5y8tAQ8DeBjAw/60aHkuY4hSVV3RGa+ROKYaf0craeRY0igqfqKjLxysYLaP4xI27ohVgxePTG3ym1BxE9sWVnLLhhRdM48lDO8EGTvhVFAPlolgmQj4uDeuyTLxb49Mk5nZLxbNwQqG3kRTjJ44ljCCiJm8VlXw30+Mv3loHdFYrps17VLFnrnrDXg4sGIAuPiN9hVMWj1dM3Zw/YEdWL94cyBIJ2lINW5MM3FYJXb81kAw4GPBMhFwCbsdohFYRQ8OBaBixzUTRrYurOiaCSFIGZpxgztBRI57l5SBFexvy8S+gcAfF6w2LsWSEeDi/zxvbUDt+jPHGqxiaI3pilHjiMg75OKKX5eJYBUdz8xHJtzVSRq6Vpnf1hvMnXZ6+fXnYA0LVgzBMhGs4mi1ybrhbS8emgEeHqwZ9PSFqsSMqMUOq0SP9vYFgTX9r+66VnXEvPZ/NRfw8ICLfzprfyrpllrs8BsLkzIghDNdM2ZgJ4iIMe+iUrCKefn48y8yWPfGyICP2wz9gWNFTGf/wLECqxgaMx0WPqmf2vk9xwrwcWCZ8LfHJuHl+crXhxXCRuSDB9VCuk0SK2kV8QvjJMAlAgH6m/vWCE82kxUEnmLAkhFYwabV0eWvjaMiR3r7gsC63siQ79WCcsDDbzV5PO3ycNId8LHfc6zPJvWoRg29sbAzHUI40TSi+3eicG3Uq7BEKGOVybw/7gH4hltlCNQWoUw6M10yZLLjZihYxQj/i2o7otSjBtSiBjWi+9Wj+lUj+hCBt6U8ehTdm6yjstrY3v/iEimpKZ/5VDz/0hzw8ICH/8uXptjUVvlrY723g8C6/viwD6W46A2ZFWwJOz6wtACsob+btzmT2K0SObh1YYQTDUI40DQi+3aiEDbiVVD8Sqbu/tgOmdRmoUxiNR2f2vKvJ5fAMgGsYO+NeapEDKhEDLwRGNWvEdmnEtor494ublFn5ENzjYj/2Lg2lJEJ+HiwZARWMZWtMdLB4xsyQz6Uwu0yFa0xgcUMsIb+bs7mTHzXthEIBxqkYJ+uHnF7J/Ihw+T8DRlLeu3MGzKEHzhW+JQNmdjKTHp9KljFgGXCyyfG1pnVCqGD6hG3dom9flsjsk81tFfGuVmMUHRUL0uWxJoe9wYrOMDDfzNrox3Z29kbDNb1x4a8KQWF22XY0UHF+UKZ07GdqPD+reEK9umQvF2a2rWbO4EHD5LzC4UyFrTqmdE3Zeat8MlNP85bgVUMtSbt3qgH4OMAHzc1TFYM6d818DURt9Sv96kEdsFtqiTdOgOKGYBnCJaJgIe3y6hs6QoF6/pjg94+jIJtMuXs6MCiG0KZUzHtymG3t8bK26VB8rZpamG9O4EH9pNzX8lQq2dGr26TwSY0/WXRDKxhYstp381ZAy4BrGLSqlPlAgZ2DXxNaK9aWK9a+E31iFvKobfPx7BfLJoBLgHwDRMr0tldoWBdf3yI7JPP2C7THBVYIJSxPhXVphxya2usvG0aBLdOUQ3p3omcfx85lwHWML9+fcmSWjEz8obM8wVznWvtoYXZEcUZZmlVf//KBHAJgIf3yCmQ8+/bNXA3epSDezXDOh9NugC+IVjBMRriippiwPdnxwe9vG7slIkMYOSCNcx3s9afXW9FBvVuTYNbp0BwqxSVoK6dyPnecsssBAL9XxbM9aMbH4y6b8gsEwGX8POCuU5YG4zSJ0YetE8v+W3JCHAJvz4xtqGWwf1u7Rq4K8jAbvXgzoVxV6FMUWO0TlhbcXOEDbXMMyf/9fEtGYEVXBkrMoiRvSFzja0U0LM1Cm6VAsEtklUCOnei7N+lE9KaVJ7ikF6M9O8SzvttyejXJ8YbMqGtSL9ued+ey4mV/9i4MgT3TIasz81dA3cF6d+lHtT+5R2SUKaCFSFB7pPzuSlB7qPk5r4+viUjsIorb7ruQi8AAv0fORbHQ9lKft1bo+AWyZCcRRLKv2M32pF+HTCvXph3j1pA+8K4C3iKbm4PYtRFg6eYnxfMtUPYSr5dipSui9eZLx6aAi4BrGETSlNkvG7uEbgLipSuU+FNPy+YAy4BrOBolYkyXr0o/w5Z715KTo5Q5rclY6FMPTsUQelKLU8KY9CVfDuV/d6IkrNIguTMElG+bSJQorSr+bUujLsAgUFSaVJ0URpYR/+8YK4d1Kzk04GktCMp7Y8nnMCKIVjBjfaR5cjdyr5tKN82FYqoWCHSHj3eWdmAjxc+zUhUhiy5G+XbJkvupmRnC++FgNxM/rQdWEcz2SEwcreMZ4+wZhtyZomQrGmCsk+rCBS921Qp7IUxFyAwoJbHxxclg3X0zwtmWgEsRa92pE+rjEdXMTMCrGEBl/iPry+ZxJaJe/ccDeqG+7Yr+7Si9k5G+rTJeXaO3CaDVRzg4b+ftToe1Ijwalf2aYV5dPlkZoEVw/88MUZHVM+OuAKBAbMlRNazc680WdMECHY5DunVIgIEma3i3cwZIwGBQVpZXFxhElhHP+eYHfNrRHiykV4tslfbzeKK/i28uVdxo7c8JcgdH/t3H/bvOOjRLUNuQ3q3KHuzlb3Y25LF3boomRmARwBLRLCGrWGFSLl3Cr+SudLpnZEplCFEls2PugCBQX1zMOxK+157wi7HQTCTOKRnswgQHi0qZBZnlAQEBmmlsXEFiRsylAbE1RakZ7OSZzPMva2nkwLWsMLHTnZlFOTScyWHFlkWD/dlHnBu/5MrW8GjGenZrExuUSa3ID2bJV06iNfLfuSYAR4ecAl//dIEE14hd6VVOFTGrd2bnrEhE1E2P0ICAoN6VhDMrW2vPWEmcRDsUqzSVZYIFK40ozyaOKMkIECnFcfGMjZkNL2ZCu7NwhqYa6teSOXzBbONu3/FkESl6waXAi5BMGuRVRN6MSz/sFP9BzasT+1ZMiQWzLXZJSXnxaIpEGDAkhF4iqWXRUuS2jeHSru0eqXThTL4a6XzIyQgQNezgmRcWvfaE3YpFpK5FKN4pUkE8u4s5auNnBFnIECnFsfE5icIZTS86uXdWJtlEk6tPum033gEwCOAFcOFUYcPbZnsVi8gQIM17MuvjR8MOSYVhl2+RlUiFR61LjfwzfBOiupovgoE6L5uMsK9ScH9dZoUib0pYxheMjdMAgJ0fVOgNIm9154yl2IgGaNoRbcGEci7Niq7MzkjzuAZOrUoJjYvHgjQzzlmGp618i6Nm2UIt0YJR3bUjYR/LhmBVUPAx6MDs4ghdMAjgGUjsEwEK3iwjgVPDf/6yKSg1PcDQgmkV0G94T/R767uWSdLYm0dKuXY7JWWviETWjQ3TALP0PWNgdJOzXvtKWMUDUkToxCuTBHAXRqQbvWcYWfwDJ1aGB1zIw4IMM85ZuoeNXBSw9ZKBRfmUftmp/jM7+bNf5r7AmZd6JkQA1bwYIkIuESwhgdP8V+NW5OjIySMcy9T4sY6narqgxRdmTJOTYpvDpV0YJFTqUIZXHDh3LAzeIauawyQcmTttac0MQqSwkcqONeLQM6JqeRSNz/sBJ6hUxhRMbmvZNyr5RyZWysRzvUKzvXitqzzvqWGlHQJk/xvZszBMxxYN3z5xHi0y9E1LELcMOucQ1Jthcdor/vVZJqkXZOsYwNix1AJ2ybPlA0ZbFDh3JAzeIauYwZI2jXttacUPhKSMryu4FQrAjmHOiVSzSuZyJicWCDAPJ83U3erlHOo21mPcK6TsKyGzhcVF3u95BLv37JLSvc9bx//6cUsGWK2R2R0KuO6Y2wG3LFOwqZR3nGXBAWnWgmbBs/k1A2ZQMYrGX9J24a99pQyvA5J4SLkHWpEIGtXq+hYvSGTHxmbEwMEmBcLX6i7VMja1W4rVnColbev/hP2hjSW5uwXfsYq/tOzmR+ezTuMK5K3KkORKhWdayRtmBLWTLj99t6tiFsxPRNfyfjnzw05gWfounp/CWvmXi1SuAhICnNN3q5aBDCbGkWHqsURR/CtPjU/IpweB366sHTHFmFfJWtTs73evgZmWnLkbLrYxYxPLuYdMSySNS+D21bJO9TI29fAbavhImdtctSinpyYDFZxvz0xxvrmzQ0KZfwkLOv3apHCXIMkMeFw20oRyFpXwayrB7uuvOQRHCOpWi7F2aXBlwKzpC2r4TZVO+qr4DaVshZlclYVcNsqebtquF2V8I+ip2xDwqKG4J8NVgzBCt7A58bDEQfwrUEDkyJuUbtXiyQmHJI0CINbV4gGZlmpRSrUI9+AWVZKW1QeNqmTMKsW1WJT+dZM0chZVcAsK0PTYqj5YTDLyqLygH8LsHRGmJhpzV4tkgZhkIR+qJxl+VuRNq+QMK2UfYfK/ytkLcuPXK4+YlItbV6haFNqEkhH2RfLWFTsVS+hHwqJXwyRNS/9A1Mma14qY1Z21KRSxqxMRKX4xRBI/EKwrGnJPkD8QjAkfi4Idrl4HyB+Lgg6ei5QxqRwH3D0XCB09EyAzKWCfcDRMwGQ2Gl/aSPGPkDstD8k9pm/FCF/HyD2mT8kdtJPyvDGPkDspB90RNtdEpe7D/gvLVfoEAIvicnZBxxSMIQ+OCwrrkeXMMh6rxHXo33wKQyCIOiwhou4XuZ7zWE1x42fz39wSErsTIL4xYz3FLEz8R98Ivn6dYCDEtpiZ9OOnqe9d4idTT0ofmz7ixoHj2oeOREldjb9PeLIiciDYhq7v0Jz4GPxQwizIydixU5T/+AcORF7CGF64CMxUS83QRB04COxgxInP5H//BDS5hDS9g+GzSfynx+UOHng4JGdm/8PxkfUkAetUecAAAAASUVORK5CYII=">
            <a:hlinkClick r:id="rId6" tooltip="Market Place"/>
          </p:cNvPr>
          <p:cNvSpPr>
            <a:spLocks noChangeAspect="1" noChangeArrowheads="1"/>
          </p:cNvSpPr>
          <p:nvPr/>
        </p:nvSpPr>
        <p:spPr bwMode="auto">
          <a:xfrm>
            <a:off x="0" y="0"/>
            <a:ext cx="4762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6631" name="AutoShape 2" descr="data:image/png;base64,iVBORw0KGgoAAAANSUhEUgAAAEQAAABECAIAAAC3cQTlAAAReklEQVRogd2bZ1hTadrHj7PTRyG0ACEhgQBiWQuOzqCmh95EigRQehWkg/RepQtIQGqAgIAQOhgQBAEVC6KmA+/szE7ZvXbauru+qz77ASaGJDLOfBrJ9ft43///fZ/7Oed5znXlQNDG37b33lc2ttLxz96T1bWvaGRf4fAfi6KR3entGJ902EEitO0daJOfsrHV3jzWkTbeW8Hu9A6Fvcby+tj2Dsol+kgL9+3icNMjdbMz0r0gT0Udbua8pcAprq86gRlRDjc9eXs5VLf4ie6fIQiCtr37/p4s1qcNj95qDGIuQ9vegRT3Ew7VL73tGNU9/Bi9G9J2SzxU+3ALoG7mCemF043oD7YA2mfSIMOUroPV97cA2NAKaFdK98Gqe1sAvbBqyDC580DlwhYAG1oFGSZcOVB+ZwuAPVsJ7Tzfsb/09hZAN7gCMjjP3FcyvwXQCboIGcQy9xXNbQF0Asoh/ei2P1+Y3QLo+JdBelGtewtu/i5m9ubf3J0/a5g3tzNvXj/3lkHuvGHe3K782T35N/cWzPxe2d8Jxq8M0otk7M2b/q3szJnVybytm3Vrf/6UcdE1atmAU/UVs/L+Y8VjRgWT2Ox5dOZtg5zZPb9Fc0/etGHOrF72vE7WLXTmbXTmnTUwWbf1sucNc2Y3T8f4lkB64c17cm68OfpZs5iMW8eLRmIZlT0j0UtzZ75ftP3PY7MXT0yePTb7ecmKO+82yA5LZZZQSgd0M+exmXO/qmmYPYPJmMdmzhkXjjlWdcQwqi505pV05xZ35ZZ056YxS93pLcaFYzoZ83pZs68TQXuXQNhzTbuzJn+VPVmThpk30GlzJiWs+r6k7x7YAgEBCHGATwA8IhDg1+ETAJ8AhDggwP/40Kp3NNKhogOTNmuQOb3nNcqGmTcO541FNlaNXDv39T17wKVsEFzT5JK/umffNhhnVXYVkza3K2tKVk3bqwjChjbuzrj+q+imTu/OuF7amfX9QysgxAEeCXCogEMFXPKzR+ZLs6efzLlz5ty+uuvw3yem60XwSECI+9dj08a+hE9zxjApM7Ky+mk3jhcMCm7RgAAPBGuylHXlDVAAjwSEx398ZJHZWqibOm2YPiklpe1RCOmGNOxKn9iUce2kGXJB7+yUz4Y2OFTAI//tgZ1nVb1tafvBrLG9GWzj3AHrkitxjWXj7OAXHCoQEACXDITHn8y72pW2o5JmpMQNUif3ZY4JbrkAPkFeDzLwSECAz2ot0E6e2ZW2QUrboxDSDa7flTr+etjaCdPmhV3/t+AAhLgNulwKEOKeLllOjgcw+uJ2pbL1kq/rJV/XSZpCJUyjE284lzMWbngCIQ5wKUBA+MdDS/eKRmTC9K5UtljfMHVcK36mvidBWnzTfv7z2NS2mKmTNCVZqvbpC5BO4GXD5GvySbmGTpii5nd9seAABHgpxRcck6Wb7q19sd6VtQbJ4wbJ44Yp1/SSJrCJE4Yp13Yms1HxN3Ymsy9fTQACAuCRAZ/ww5KlUykDFX/DMOWVCzphyrPy8oaBcymAK3ex/YLoOIMVh4q/YZjMFuug3PMhTEDtzsRRWQwTR7Hx7H0pQ4sz7tKXjUcS3XJyKmkySBxTi55RipxFxExh49l6CezPMlifZ7D0E64ZJo4aJo1i49mouOvpTfkvuRTAIwMB4S8LJ49m9uicHzf8xQgbzz6c3vfXhZNAQAACAhDhAI/8kmMCBATAJ8pvhk/kzLruSR7RT7wmLhjpmgdh/Gp2xo/IYxQVPdHYHQeWj0trCQhTbH9E9CQ8csr+QnNHf0RFR/LnaT27EoZ5cy4/LVmY5LRjYtlrOvrxo5pRk/F1hS+4ZMClABFucDgEE8s2iB8VG2nFTAyNnP03j8weC0xtzPcsp7uU1J+rLl+Y8tgwMYl79YdF60Mpfdi4MXHBSFouhPalG5wflgUVzXYuqn++NnRZOS7l9qTntdEgwKWAlaNAhPtmwX5x2v0ll1zRnqwfN4KNGxVL6ceNaEReL2OmAiEecCmATwyqrNCKGhcH6MSOORY2OBQ2oKLZiKgJZNQ4KpqtHjF5KLn3yzsnAV+mHx75+wfWRsks3dhXLkiXHAjtU20QOySFfswQJmr0+pgfEOLlXRgSEOEAlzI/4dk/GPLDojUQ4gGfCIT4FxxqS2+Uw4UGTNSovoSgbvSIXuzwwqQHEBKAgPBg6rRB7JBezLA4ABM1io4a099YhmY4e2bcBwhkHnR8ImfWZdf5AayEAtI5B0J7XdKPHpQCFTFqk9P4/09M5IxFiP/2nm1le4JZFgMVMap+jk3NaBkcCnr2xBRwKS+emIBlHBDi3YuqNc5d048e+EVzQDNszLOk6iWPDLgUwCOdKb6EDB+TtRbHa0eMHEvp+Md9GzkrTYRj9kQgwsb0JFK0nLIhbc8qvah+KdRDx2razwORzFgExMHBoCOJV+Ah11Bhw9jIAb2ofmTYsHb4sEkGwym/xjSj+VR+ze3J09/etzmccAUZNiLW1IkY3Bndx5mhAT4RiPDtveGaoaOy1mtgIwc0QkfbrkYCocxYuJSXXIrLBTri3IhkCsIxE9I+U6kX0SeJbtiAQSRr6YYbEBClOrk76a4X3qcVOiSVgg3vR4UOaoUOoUIH1c+O7IxkLU3THs247IrqxYQNiMPUz44wuiLBMg7wiavzjvtjujFh/VJSehF9euF98ODR6MoCwCfJWRrLuIGBYFToEDZ8QxbCIRNCnb6IDeuVBBUycDyx5elDC2khAfFsWRE8aFgqXhaN4CGztAYgJNCZcTD/MVRIPzaMhQ3rVQ4crWw9D5ZxgEN5zqFaptchzw5Ip4f3agQN0fKqnj4yAzyy7NL44ra9cXwbMkQ6UdM+HUK6leuG9kiCCBxwzqmSFuKRf3xghUtoRgX3ScXLRT1gsPNq6EsB8XxVjvH5FmRwHyq4Hx4wyGIFr69eATGopEgjcFAyCxvagwzu+zyu9asFO+l1waECPunnJfMTmXT1wEGsjKPmiXQISSvXPXtVEnW//ojyPGktPumvd04cjGrTDuqVipcLIoBFTqx/+sgMfGH805J5Dyt4b3iHXXr1z0vm65dJQEy+lKHu1y+ZpXP2qqZ/X0/vWbAsc7rhkf/12NQ9rxzuNyDXUdM2DdJyKdMJ7pYE7tsXezH7VTM8MuCTAZfyjEO1TbsE8xrQDryKDurWCeqWSpRCw4/lXVA8P+H29KEFWMavzp/87q7tq01DSMyvS1Lz7duQ4s+ySa3+7xMT6XXBpQA+KeZitrLPwGvtbFMhrVMlOoGdksC9WXEXs9ab4VK+v2/97YItEBKBgHh3ws0iia4f3KHt36XqxVLzZiF8ezABXVIKYjR8ehG+Vy2S6D8tWgIBcUOJQmIWPVnNmyUOxgR2qXmz6C1RcsYiwvezAtV9etGbeFmnQAinYoz/FUnUvHqCL+QBPglwqUBAjCnL3BnMZPUGAD4JCIjPn5iszDlMjXjSGVHBhfnkuFotny5t/04pETEKZ/q88wqfyZ4kBMT4inQ1zx5xJNqvU9u/8/6EKxASpcbynEO1Sa6Ce/dgAuS7YPyvqFslQwiHQrRvuyRwzy7LxMr1oyuPfCq99CNa/2cRdf9eMgNr5ys+CQgJYBkP+KRnHGppfayGZxfat0NKB+3brurR7Z5Z/KP4PtnYzOmsIjWPbnEwyqcD48f8y7w9EGzcJQUk7rSzjh8T5SPH4lXZFokQ4mQh2pspCcKjwyik4e93bQCfDATE+LLUHbSePUHNK7MyxyQuFfBJLzkUauwldY9OKR31M53mcZU/PzSX81ziUp4+NMdF1mh4XBHHo7zaMT5t39yxBas4ICS+4otjo/0+Gh5XtL3apSwkgZsnQponLmh7tkmC8mBqnumYHjkDhESwjO/sDIK5dGG82xav0+SUxaECISGhLEXJtUtKB0brqmkOB6s4wKNIrxwhcfG6C8arFenBfOXryUR7tQ2xfO5Pnbo3Tlvj/gTtwbRjPj1O3f0KaqO+FHDTBEjDrgDl0SoFzOVKSnkSEBEAn/z3uzb7A+s+cerq7gwAy/LOncv4+pZQhVOdkgrIM61qbu293f5gFff9PSt2v5dUSkltNMylU9Ya5dEKd2tXoXVouDPVXNuVaR3IM23aHi1yIyVRM42HNGzzUKcZUqi7tn0aXPPDfUvAJwMRIacq7l27qw4Jhc/lvgOKCKMsb7grE+neIlZAujNUaczuzgDwlXFpbdTBwNr/LP2yo/Mozx6bUiIr4DSmlC/CrVXVhWl3vrisLrK326+OERKan471bFJ1kY6URY16HlK3yUW6N8ui5MSsawoFK3jAI/+4aGESWQZZX2W0BAORzMlvGc/q9lV2bkO6vUpHuDIQroz7bBewgieHl9vEFr8UkAF3Pb63y0/11Ib4tRRNV8bl5tCXPDJYwQERASzjwTJ+acrpaEiV6qlWuXWKUaXEQXDLXC1akyxwZ4aRf/Xf7loDAQkISN8sWCeVJORWxkg/ajhUsEyorj+33Z4pzkXSmnbYt7km5oFV3HCP98d27Y2Ms2CZADhUwCc/fWRKPlem6tSClLBD0ppgDm15lTFgFSf96FvFPxh3wbg3aLg0yy11DRVSLAS3yNZyaZCLon1LeG4KEBEBlwr4ZCAiyn/rFBHzq6K227WKE5VOMox8L315x4Z7017zVCMhpOzpkhngUQCHClYIORdjFOxbpLw0nJt2etR8OW8n52JxqEBE8M9IV5TJkkSFGAOpmWchnOvlouncoGzf1NQcBFbl3fcSk+ls94OdaNZ0rtdyrle2bzrgXfVo0hF8eYzBCLKJKhDN/LJ1rOCHr3qpOzZoODVIeSnbN5mHFz2X+zrIoYJVfEXtOQU7xutKRTjXqxCiITXTTIRj3etQs29AONb1d3mBVfz6ipdFQBJN22NO1cJP1iufaECfqr3Pdl5/7nEpgE8GfPLaTO6Muei50lVONMoawewarcILgOxBYY0VAr0uRNG2aZNSVXBRkKpJhqZD7Sao2NVrOdYyW/3ACmG9LJkdEPDJnonpEKVN42RtX6fX+u0hhkcBq/jxPncD1yol2wbEa1yM/UqeLpqvr0aZyeSVR2y3atykTmVcJKRKSde0r9kcFdvLStZ1KYXR/1wyBSsEORePT/76lk1RZdjNIRoQSeyPXCpYJrzgUiroIQh7upJ13essNE7UqNhcnmC5y1nSfPJzDpUSXAB7fbqmfY3ysQhIlZymYUf/VeC2NR+b1RP8L/R1eTznUMEKAQjIUpZgFf+qEz4ZrBCAgDQ1SLMLz9puXq9qU6NxYjMLmNVlnN+FrxeswCp+7aUD8ChARATLxMziSAWLy+qbVqh0NBxSIaaq21S/IQrmtTCLWsuQ7JZm3y/nbYCQBJaJchARv1uw7O3woMWkwa2rt5tdfhNxDZvqHeaXj3lfYHV6fHfX8sUTk38umj+ccAxJi1c0r1Wzpm+eDvs8HFLBJ6tbVb05cMtLCqY1201qDJzKnCLSMgvDWxp9J3rdpvppkyzXDoZPfmmoW3TKPlqxgknNdpMaNctLv0lf0YyuaErf71psGpBz1KtA07pqO7UG/gYisM/OQcr4ZLhl5e9A2azqEwr9dSiZXfp9snDLSrhFpZLZpR3UakWTS6oWVW+YBTsSCikdT1Izr9gCKB4OhZSOJqiZlm8BFA+dhWDG8arUsi2AglEwBPssXoVcugVQOBAMKX4arUIs3gLs2OsNbd/rq0wo2gJ8rO8IfYSxVMYVbgE+0DwKvauAUTpe8LYDO5r9zofKEARt+2S3H8w4/63mI6zj+t/n//QxQvFIJuzzvLcUBaOEbe/DXn0O8J7qIYXDOYpHct86FA6l/kkBK/2hxrvK+3YcSFT4NPstYvu+WDmdrP3e+RD+kY7TjgOpCkZZCof+wBhl7diX+CHKetv7ipt93ARB0LYPVN5TPfIB0upDtMMfkA+0LN5VPrjtPTlt/A+kDa1b+SokHgAAAABJRU5ErkJggg==">
            <a:hlinkClick r:id="rId7" tooltip="whi is who"/>
          </p:cNvPr>
          <p:cNvSpPr>
            <a:spLocks noChangeAspect="1" noChangeArrowheads="1"/>
          </p:cNvSpPr>
          <p:nvPr/>
        </p:nvSpPr>
        <p:spPr bwMode="auto">
          <a:xfrm>
            <a:off x="63500" y="-503238"/>
            <a:ext cx="4762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6632" name="AutoShape 10" descr="data:image/png;base64,iVBORw0KGgoAAAANSUhEUgAAAEQAAABECAIAAAC3cQTlAAAM00lEQVRogd3bd1RTad4H8MfRaUqHEAghgQQSQrPiKwopJDQRECMODh3pEEA60pVAqCJNkCagwNB7ESnSy2BDJgkQmHVnZvfds/ue93h2dqc48+wfuoM64CZMPDuQ8/mDk+R+f9+He3OT+8cF4PXHrj3vyx2zVPdm66a26mf36Wf1/r5k9+ly2vGB2QoU5u6PJcBbHtIHyDqprUdr+duCfna/AuXMxitB2foZVH9x9BZve1HzSN61e89rK0FauBlUc7cprGvi+kr24fUPlz8yqPpi+5I7avniI/8eIaL8SOWTbU2X0/PeBx+DvVjtQ2WPD5cvbHeyR8yBornbodLHOwDGJQlgXZMPlTzcAQjhFQDrzj5Y/GAHICW1AKzrlYNF93cAUnwTwLhcPlDw+Q6gFdcIMM7JB/Ln/rv08ub18uZ/Y4hWbAPAOCXvz53domuz+rlzxJwHWjn39beaoJVz/3De9JG8Ka2c+/uvbbVJ7iwx+jOg6piof3V6a/SuzujlzNiXtdmVdmjnzOldnRE1gZA9711z+8ms0+Kco19NDTF7fstlCNF1QPXTRP3sqS3Qy54iZMzltXPgEuU5n8ZpziFkfK4nSoJu1rRe1tTjKTcoOA4FxxenXfSyp3WztlJGP3uKEFkH0A4JepmTW6CTMaWfNbEydx4uk+EyeXXO4UDWmHbGtEgJBM7syEgAXKLAJcroPT9i+ozulsroZU5qhtcCtEO8bsaE6MZJ6ZPolPsdA2FwiQyXKbU9l1RT5rXTJ3UzxjfbRCd9gsiZ1k6f1E2f0OJMqafO0a71NfVHQj4N8mn1vTEG2SPqqXMkzqRO+oRO+gSRM/XWwNdohN0G6HNxupwxYZDSJtRTZgipk6S0CfWUWZ20sbCa4tkJD8ij/8xlDAwFuJfVaLCn8OxprbQJYuokLmVGK3Xil811OGMGmUOMa12ktAlcyszhzOH0xsz/X7CCSxTIZUAuAy5Rn95nsqpK96eParKnCKlTtNxew+wBbc64MPU0QmuAin2cTurof0RkjzNyOyNvFTByO49kDDqV3Lo34guXjderLJMhj1bRGW9b0HQs8w45p/di9XWr/FYCe/xFAj5l8nxx3Y+L5pOjXrXdMV/Nn4V8KuTTXm7+cj2Un7kMwZxDS1/EwBDrOZcRdPMG7sq0MA01QqoB6uwl7ZSR/wifPGGX3wD5tL8/seRPO0I+DS5RIJf+WhUeHfKpkEdfmTn/f49PwSWK0/UaXPLkiwRSyj3ildHKjji4dgwKjkM+7c3NXw0RnIB/ONraF6rHHiZdGRWqYVAVQDEvaV8eFgY+cSy4/PqzhZNw9fgGJdbRoeDEt4vm0VV5uMQx0isJxOQRfNJYSEXR1/ftIN9k0wQ+7S8PbJNuZROS7xGS7wlbj3UToM7EkJKHhISNH6NmtI8MecMl6luqzI66m2c3Y+LGSUlvJmglDSnGTPvcKIXLlE0TVoySbmXLR80Sk4ZJyYNCdsMFVgKUXTQpcVB4StGTLgWVkG8CeRsdJFwGXKb4lNxQip7cLAEXN8LIaP77wknI22jn8Og/cU3P5dWoxd4TqRjOvwIo20ZpxQ8IDx83ZMRuf/bo1MbHCY/+7YKlWWYDLnZ4swRi/F1C/N2H4y7rJ4/Xdiz1m8/PHEzu0YwbFKmYum8ZULKJJMb2C48QewcfMzg+5AWXyRvuloVxJ2LcHULsnc0StGL70ZEjxU1xUGC80TFm3NR1ERM1TNw8YUNqPqVAyTqCGNMnElT4cGoNe+MqAuP8+gSV8OG3J2AjB5lZVT9wTTc4VpeoPoVF6PAhUVuped0ASqfCCdG9IlGLGGCw6/75xOLNg55H/5HLsMuswoTffXuCZnQfLrJ/ZtgdrlDeWIlg+pxebBc+sl/UVljPEqBkFU6I7BGJZkSvauhAd0/AmztnhTx+94J6eJ+mECGoi3dZRblw+fUvKwE55WaKcsigqJUIkT3YC8UAeTJMM7xbRF3okDv2GWXPuYz10wCPDpdorjnXUSF3hAnBh/XgwnqmBt3X/yMr5KXJT3Sj2tXDekSv1I11vw6QlqEaYZ0iC+1CBfXXNIfCVaOXVdaM2jpZ6OBefGjXq+/EhXZhQnrVL3b/OkQ1uJecULs6cxYuU+ES7et5G2t2hUpQn+YW+oR1YtyKANLiosbFji3ABHXjQzr6e3ye8+jPefThfk9SWJsqq+fV96gFd2mEdBjH3dYOa8UGdb36Ei6kUymgDxvUHV3M+dO8zV8fnmJXJONDOpQC+tSDO7fSx6UQKJqF4IPbRKUa2IVldZy8XF5cF/Xdotn3i2ZVjaG2KaVYVgc6sEsjuA0f3KYe1KEV2tLT5fsjz+ThPUfDmFoMq/PF5lhWh1pQR9T1tC8mP/l+0eyHRfMfF82+XzRbnT3DqUx4ka8haiXnfIAwDcaxWoWHZ7Wq+HUej77V3e3zE48OlymQR4cv/uCbDPZfoMVWKft14Vmtyr5dLhn5UECGfBO4diKjMl7RpxvHalULbCMENze3seCaEVw1hiuUdavGcO3E2ID7wfB6TEC7SMXQjnkAwQjGBbQID+3bTo+t+PO8DXxqCFeNoeDfPQQUuGoM/2j4t4dWVomlKr7tSK9OSszNZ49OwiWTH3j0C5k5Cl5duIAWpHdndCEbfnni28eWX04zH4w4jt9xG+13fzDsuDJ59tmjk/Dp8bzqaEXvTtGKnc8DCHqQun+z8BQ928Pz2cszdmN33JpaAgprIvOqovKqogqqI2sbg+72ePKnmInFSRKuvSTWZxfz0gRTTLhM/d95m6jCFM3ARqRnu4pP66HQWyaxZQZhNfohdfiAJpR3G8q7De/fpBtcdyLqpnlCiWFEFdZPhFbq/s0qDtcAwoSl7tsoPDXfJpxvIzHgM4x3s7x7xy9k3TqNIivpl0pxvo1aAfX2l/MXRh3gKvnluZtHhwLKo1EHm4Qi3aBa5IW2A8G3bROLcH6Nqt7Naj5Naj5NGJ8mVe9mlFeLsmcr2qtFpFbqvo0qn1wFCrRANe8GkWC9G1W9mjBeja8806Dg3lp+OwQKKAPdFx6POPzMo8PlX10mLFOff2H69ezpvg6vfyyaLY3bE/zrVF/J+S1Q9jlAnhKA9az/7VQ8GvUCqsf6XOAfDaGAsukFAo8Ol2jwK8Nv5q1Px+cruTeJZTrWsx7FzALyZH+sR51YKLs2YD3qkgrjvl0wh/xNFsNlPOfR6xr8DwVWIpybxDUa61GHOpMF5I39MW614oJ2rdt3rrW9xfvNX5DrPyVpf5q1wV+4hXBqEONcjFut8ulMIGfkp+p6W4zkzjck5MXC1U0Ws0K91+OKdKxHi3WoquttJdsMIHfCV9W5RowUHOpso3N+4tI3/tiskTOKI2XP1Yt3qKpzjZINB8ge90E7VYsR6tNqNeebS2PMDc5mPPpPXIZVxFX5c7XiHYp2qkZapwHZY94q56vES4ZZW1AWAtd+dV29Qn00+An60yplh2qxD1U8mQZkj3mpOFSKl/zZGhor97snZm+e09Yo8VejpU7fFvtEFYdKRUs2kDnqiTpXIXYydjVN9V6v7Zxl2tfTtkTnEgTz5ruYiLBIATIGnqiz5WInZ3vT0Pvas0cWcIX28rtylRLCjpW0rn4X41BnyxFmV4C0wQVlZum7sM+qyj02+a8PLCGf/h2XXlwaIGNdiTxT9o7GKZheBtKHPZTtboidtFW5vE0ZxServ8UFCqhfTtraR1xROVMiYVmBPF36LiYq0JOB9CF3JdsS8ZK0LDf15wx1OP7MY7w8B/DokE/njtkFJl2SsSpD2NwQ+1AFkyQgddANaX1djKQtbrjHxP+Ty4BfGcE1ClylvrRGhU+N4VPj4ht+iFPFitbF4p0rT00AUvtdkVZF4oI4eR15qmi43fHP85YLd8+OtH/6WY1HbZVnbZVnf7PzfL/9H6asv5m2JnukS5uXiHEu0qpInhwPpPRdFS0LxYvIvKptn4M6lb+PXrLPpGQfvWQfvWSvSQnCopDAzNW2z1E5lY8Q91A543ggqe+MsMgXL1nTQhnTQnmzAoRFwavPK5gXvHhJwbxA/EONYoGkrjPCLG8HkD1+CUjoOCkwru0AMoYxQELbSd4kdweQ+Z8YIEFylKfm7ADSRyLAXk2mHCV7B5DU8wYfIo/KGWftAB+rWYFdH0jLHLsieyJju9stiQUAgI/VT8sYpm9r+7S9ANgFAAC73peSOhglc4yzTUkbXN69F7V+O8BuSTWpwwnSR1O3HakjV96X03vzlpPdkuoSuqFSR9jbiMT+S3tkdTa+hWbXnr0fqphL6EVLHUr5nZPcH/8Rlvnehwpvu7kJALBrj8QeGd0PlE0/wth9hGX+zpz5UMVij9zBXR/I/Lr5vwDtnTfi4mknOAAAAABJRU5ErkJggg==">
            <a:hlinkClick r:id="rId2" tooltip="good practices"/>
          </p:cNvPr>
          <p:cNvSpPr>
            <a:spLocks noChangeAspect="1" noChangeArrowheads="1"/>
          </p:cNvSpPr>
          <p:nvPr/>
        </p:nvSpPr>
        <p:spPr bwMode="auto">
          <a:xfrm>
            <a:off x="0" y="0"/>
            <a:ext cx="48577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6633" name="AutoShape 11" descr="data:image/png;base64,iVBORw0KGgoAAAANSUhEUgAAAEQAAABECAIAAAC3cQTlAAAN/UlEQVRogd3b+T/U+x7A8c/YZR3LGIxhzBjLmCJ1Oi0SSbbiihZKSguRkhqKIUv2LcY2YuwR2VPWJClLSXUOdU5OpdOGMUPltOhzfzj38bjdrlvfmfxw9X08f5v3vF+fzx/wAeCLT0BQkmSg6nhQyzdVh16oE1Tw/4VeSDqcgtvsK623DAgIfnn4zz9pynK90HM/lTyYFygRlTIGJrPfRNXB+6eioXkH73IcoAT+8yaOh5YWDs5T6rtO/vsmcsuslub/Oq8pmm4BAAABsQX60fVLWPfmtYUJzUJSaCC/0s4o5+4PALPWBRD2xhhl3/kBkHzSgF5o9WLmwA+AGtsCqIkdhpn938Mg87ZBxm399HvajCEy474uY8gg4/Z37uQDNbEDUBOuGGbcQs4g/ZZBev/CtAE9xj1yyhA5ZUg/7e6SzF7bgvoDlRmJrX6xzQFLMnsNMvp5Wvv9qAlXgH5cu0HaTSQoqQPE5PtayYMLU/tXZF11KjrnXxub0e7Vdtvi8TBp+rkMnEBBLpgZE3ArY+mc/gXh2rmiH9cO9KPbFqX0fpP+6VtWuXXhDfSz11xu3F05PoKdeSUGuQC+AZADZl6JvXqi2jlgcv+BHuSAsAvBxIRBJGvnkH50G9CPbF2U3PN11KS+Rck9N+6sgBwAJwGcQL19hh7+XaupzzKtxetoZYxjXunPjA6N2KHYSzT4GhR3umjH3/nm2rmlH9kKKJEtC5O6v04/sZea9K/LlHZudSvOtsquNki+rhPfT4y9S4y9pxPfT0nsI8be3V/KgGxw895SvYQ+alLPNzfPIUpkC6BENC1MuP5NhKi7hR3b4WsQVndCOeKBblyffkI3NeHG5zO6cX3rM6vfvZB89VhlRUoLJb4Hyea5QoloAnrhjdT4rm8iRA2E1h6HXNDQbU2K7p91hhJ3wzCx4+FvZPhKbAsrTyvmJpLNc0UvvBHohl7Sj732TaTIvq25OZCNujdIpcR2UWK6/nuGEtNFjupp7LGAU+BoeQThVD+SzXNFN/QS0A1p0I+++k3akddNTtdOPpXnjCiuY5zXPnVj1jF86G1G4374BmQ17yZG9CHZPFd0QxqADv0CJbLjm3RPdVKjrty6awQngHNOpmZYz6xjGqG9vmdPQQ7ouGVMCr+BZPNc0aFfANqBdXoR7Ujgg3uqr9nCKRBWeVQjpHvWGWJolw2jCI6KPvpN0zCqSSe8A+Hy76cdWAe0T9TphV9GAk/vjq7xgVPgbPsmPL37i191w9p1w9oJIV2U8LbHv2u+eyFpm1pAPHkN4fLvp32iDpADanVD25DQoHftzkmAXNAzsIQcckU7pF37ZDsx+Kp60HW1wBua9E6d0Msm8RU7mCmDg7qQCzzzotWDrv/9X62QDnzQda3gDoQtPpADagHZv0b3ZCsSRHrH2oSzfz2Xfv4HzjCiQSOwc2HYJavkfM+8yLiaA7WdVvcHdSafykO2IOQCOAVOlB5XD+zSPdlKol9ZEV3pUxhmGl+qFXwFYY5XZP8aoEWr1gluQUKL3rYotGFoUAeOCZe3b2zuNn36UP3DCwnIRcFpAF+DT2PCk0/l+u8YlLdvDCnzMwqvJdPbtIIuU0Kaem4vgVPg3i8Ug7ALWvQ2hEWeaNGqAcmvUjuwCSHcsc7m7tXwDYBvAZwC719IPBvGXe1dzmxw8SsI3JjEpAY3qBy9pujbQzreRg1uIJ1oUT3WGV+9D3IAZAuODKstCasiHW9FXkSO5FcJSL4V2scvIUSgtbmmx9VfXRdfuW8v85RpVCEpoFnJt0vJt0vnxMW10QWeZ8IYtW6NXaYP7xP7BxZR6XU28dlvnknDMRHIFgg+66t2tB15jick3wpAPFxODriIkHZAg8axFsyhayq+VwyDK+0SM/wLaQWNm7pu/vT0d/zMmAicAvA1gK8BnBCA44Ku6bGXe1ZANgpOgJYbxprHmkn+jchzPCEeLgdEn3NkWgNCWrSLWrSLiZW7B3/RZT/GQI4AfAPgFIBc8O6F5NCv2s3XVzNqXHelRzZeWwPHhW7foX54KQ7HRDhP5Syiz+CPtCJv8Yrocw5oHizTOnYBIU2/S4aBFY+GVSEXcEbk+/oNylutI8s8XFOjTMLzqMerVA+1Kvu0yXp2nSw5CNmCcFT00ytxyBYIPeuF9bmMPMQHzYNlgOBVSvKrR07tUNPVnmWQC7yZgWiPq1L7uhQPtON8mvGHGgm+DUS/epJfvapPs1NCIhwTnnm5AHJQnb1LCb4NBN8GnkK8IniVAoJnCcm3FjkVr6acekc4CaraLHIvOAbl+xAP16l4NX0+o+TZElLoDdlCcFSU+xRtdSpd1buRpwofCJ4lQMOjmHioBjmsZ9NhJg1yUJ9GRSAXwAmB3puGm2LjlTya8N4XSIeqVQ5cXBuaxR6Rh2OikC0YU+auuL+FpwR/NDyKgfq+Is2DVcgpezT8Izr+48sFH18u+DQuBMdE4ITAu5cL8urtDWlFCnubcJ71TZ2r4ARq5uUCOC7sneGvtP8STwn+qO8rAup7CzW9K5HDH6gxouW/GFZ+/ads6vmtL//AQg4KjopCDhj5Dbc/NTAozwuyhWZeiX8aE4EcwKxxlN/TyFOCP+p7CwHevYBw4DxyGgcq8R7V/f0UyBa0DU9Y7Jdf1WL+aUwEsoXguPDHUdHp51Izr8RnRsWudRvBCcHWzuW4/TXqnpU8VfiAdy8A+F35BI8KnmDd64obrOE0CMnbJ7G9WWl33c744MG7ZMgFcExk5pU4nBDo6jGwPpk4/Uzq8X08xadIbV8VrxVe4XflAzU3lsb+czxRcKsLytkP34H8ehvMrlr8vnIFtzrygZLY4u3cETTkgskRtHFAmvzOuoeDGnBU1DQwRdm9itcKr9TcWEBtR676njKeKLpWb4sKgRxUX58+blcFxrVa0bVaxvmC+JZG+9DIyiaz7Cq7UJZ7+SVz7hM5yAV7k2gKO2p4rfBKbUcuUNueo+5eyhMVt4plRzImR9DsRwrGx1IsTsQfSD6SUe7QcuXnXwbInCfykC0M3wI4DSBb+NEQ3ooeg915ntcKr9S25wCcczZ+VwlPcG5n1XeV/HaPAMeFR4cxM38f/S2Ab8CHUdHhX9XbO5cyz9t5JB4x84/XdC9Eb6viNcEHnHM2wG1j4t2KeaLmVoxxKc+rtoaT4O2f0ndva1c1rokpcNkSTl/snU7YXSi/rULdrdjkaJJ73LHUUsfgM7txO0vUdpbwGuIJbhsTqG7NUnMt4pXK9hLtPWfWB0SS3XNVdxQpbisj78nZEBR+lOGRW2nT26s//ofix1Ex+BeAb8HrZ5JLvBlYl1I+Qsipbs0CKk4ZOJcCPmC2nF1Hi4rOcz5/cc3QHeJfz6QhRxC+B/A9gBzBt09l7t/RPH9xzdMHqnBcxDk8QM6pjL8QQipOGUB5U7rqtnxeKW0pJLsxXzzEwDcAToOZMdHRYUxfj15+1frj6bs3hxw38jyNc86TtK/IPW8F3wN65k4p+3N8hJBT3pQOlB3SVLfm8Qq7uYDoyvzzgTIcEw0/47zOL4KyO13JqVDOoUTavgztcBbjVKi8JV/KroyW6g4/gKIaczmHEpUt+Xy0EFJ2SANYe4bK5lxeYZ1YSo55zZeXwLdgc7C/sFUFxjFPeTNLZTPr8zFZu2Inuj/kCN7q1VHZzMI6sfhoIT2SPQNg7VJVnHL4IGlbwijeCD+AmBwnmY1Fs84oOuQt3pswNSI78Uie4paCccjjr4UE1i4VKG1IUd50hg+S1kUHY/fBN6CucbnshoJZZ5QcclQcs4cGCHBcZMOxwP81NieUNqQAjE0y9h9MPsjastYdCoZskfsDGqqbMjH22f89o2SfjbZlldcZw/fAJ3bPAstC/lpIYGySAcY6CWuXxQcF2zPkbcmjwwqTT2SX7YmUs8mZdUx8XcGpLCf4EWSWWEpbsvhrIYGxTgKKlolKGzL5oGjDxG7IvNapD98AJ/8jkhasWcck17F20L3hFKrjykK0VTaGrxai81gmAsX1CUq2GfwRN8vLLTOHH8CJZGdJ89zPf8LYZGBsMhStM8XNWFTnmHfPJZ/dxxIdkxWss/jOfZ3i+gSgsC4OY53GHzHTnIBEZzgNyqpXLTA9o2CVLrc+Q9qcKWaaI2F2Bm2RqWaXvHJP8K6Q/dwn6PcvJMw8T0ibM/nOfZ3CujigsDYWY8ngj5QZ09bHD04K9F7XljDNkrdII2+KXe9F845wO82ybr+88Mmg8vsXC+A0gNPg45iopRdNyiyL79zXKayNBfJmMYrrU/kjszaDujVi8oks9zG6rGpld5cO55Hcp3ER+AHAGQBfo94/lxgZVL5wcUkqy9LF3xOzPkXBgsF37uvkzWKAnEmUgvlp/qDNUpUskvt6SPADgB/BJ47Q5GP0vT5CWeWK4CRHZ5qHkXOIimWijClDZAVT3DhT3jyF79Y3yZlEAbRxpLxZMt+kjBmOh70y8819IlxsvQ7pOoTLmyZLGDOEl2eKrciQWp0qa5oi9x37kUMbRwL0qkh506TvIbkqVXx5msjP6eIr0qRXp8itSZJb810L+YNeFQlkltLkTBJ+ALLLTwJJXVe51fE/ACn9vUAEuwy9Ku4HIKpqAlCCYlKGNNnlMfOatFEQSkQaAACEFRbL/hw9r4liV/77OYCYhr3MT1HzlLim0xcvTlBiajYyS0/NO+Ia9gA126sgIVk9Cb2D0kYR84IE5bAQeuHXHjcBlKCgtLYozlqcuEOc5Pb/iOgqirMRktEBKKEvzv5PnQPAWWz/YZAAAAAASUVORK5CYII=">
            <a:hlinkClick r:id="rId3" tooltip="Topics"/>
          </p:cNvPr>
          <p:cNvSpPr>
            <a:spLocks noChangeAspect="1" noChangeArrowheads="1"/>
          </p:cNvSpPr>
          <p:nvPr/>
        </p:nvSpPr>
        <p:spPr bwMode="auto">
          <a:xfrm>
            <a:off x="0" y="0"/>
            <a:ext cx="48577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6634" name="AutoShape 12" descr="data:image/png;base64,iVBORw0KGgoAAAANSUhEUgAAAEQAAABECAIAAAC3cQTlAAAK6ElEQVRogd3bZ1CUdx4H8L+aQDQKUpdtLL0tElAkNHcpK4IUlSAgbVmaINIRWFgg9N6rIG0XliYIitJXehFNMpGErgfJ3N3c3Iube5Hx5i753wuKAgs8C2/CMp+Xv+/M98vuM844PABs/xEQRUlZUJUiKjSLhi5VvfnTeTRzIeuFvH+WqO71E58LgD1/Tp5CW3trlY3rsBeOBWJqh7CGIbchAl8oBBXp1M8fL9q1byUpTtunnDgpH1BwmTl3HGnX/SxudPvjFkmKs3btT8eX1sOZ0zglAAD47JyIRt5L7ZrZY03uXi4AAIgb2V+qenvcaZXNCIhjgaxf7sXKH/mAmKEtUI1rvfjwBz6AtQsF6pkDWuXf8wGCexLQyBnWKv2ODxCoSUA986Vm8Ws+IO2WCNQzOJpFM3xA2jUBqKcNflXwig9IuyQAYmq/Rt7UUVzIm1bLndlNPW969zEx99XuS2LuzBE7aORN4Z3jATG5TyNn8tAu5ExeyJk0LOQYbGdYyPkqd0I9Z+rTY2L21OX8EcNdl7oFw2rZ00epoZEziXeKB2qJvReyJg5NKf1VSWfq2ve2q6/tP/XL97aN3dFqmVPqWZPrlyoZ01eLu2en3H75zu7Ty7U3t1fe2LtWNSmmzxylCc4xDqgm9Khnjh+aUtr0T1NucEUPLpK3WTb4+3e2l7KHVTMm1y/lU2e8a5hw6crOywUj+F4nrz1DNuX1UZrgHGOBavwL9fTRQ5NPmcpvS4OLRnDedJslcmtPhHLqhFra2PqlSurEldze1df2O48XjP89a+5c0aiQMnWUJjh7BlCJe05MGzk0tdRRjfRhu9Jm25LWW5+4U87WyuCopI59PE4dUUoZN8l77ljOvln8eP3sZknr7bImi8JO5ZTxo9Qgpo1g7RlAhdFFTBk+giGlpLHLGX2RzGI6qyiKVRzFKo5iFWmmcRQTx4gpQzuOZb6dtCpsi6kvWL+Mri+8+6haMXFMNfkoHYaJKcPY2zFAmf5MLfHlUcjGjzmXsuCC8ebzQIJLJOuCFrn40d3HuNjJ8vZ4+F5344FZ0V+avkNM4qgkDB2xBuabaKAU+VT1W85hJHAU4oYJjDEUffpmfuPvP5vBeRM4R4FzJnDelJLVTmCMqibsjEjSp/JakuHyFThHgXMUuEh+O+4qEzuCjxkjMEaV41/ujCCGuUUHSpGdqvGDh6AY+5Kc0eFWWuVYxEpkZf3+81U4bwrnKHDOFM6bRlQXEL8dUIrj7IjopnY96Q6Gi+SNMQvG71/ZU0urXUtqXItrtZJ6lLdHkMPcigKKD56oxPbzSiFm8HJi18q0A1wxhEtkuGi0UW7LimF1ezQhekg5dmAjwhjUSepam7GDS6Rtl/OmcIkMl8jwnUHtkyhp+pDKZoQn6BuRQDG8XYXRxysZOscsoxnOm2x+GrsskV4N0ZRj+pVi+tcjsnSOVRb7fx+/jdwiwzSFmIGtCE/QNyKAQmibcnQvr2QiBylpzX98/GrtbkYe53gq0fsU6X3rEdnIAYv0xg+z5nuPIU9wPBXo/VsRnkhZRwD54FalqG5eER70U1IaDxyjGNmDDRtEh3LQoRypUI5FWsP+Y8Y5HvKRvQqRPYeoJGUVDuQDW5QiXvCKENZHTjjgkxkb9JR70BNYll/YxChsYthlVZkkHfDJjAx4yoT3KkR0H6KSlGU4kLvfrBj+nFeowH7vghK4YALn9hwzOuBJCOmZHPSAq7pwVbeIzdCPa9lvzKLRwoSDBr2DENJzmErXw4Csf5NCWBdyimFduKAeUhz719c34aIx91rrY/o9pYO7X/Z6w2UyXCblsuL0Y5v3GzNHgUvkts5AfFC3XOhznlophHWhLMKArB9bIeQpcrJBz5RCO19xqHDlyp6dNsZ4SAc+5/R6wWUyXCbnMmP1Y/b9mq3/G7VCSqlJQN/vkeellULIU5R5CJDxbZAP7kQO5f8ivDQDrpD2fFq2HoB+D3xA19aYHGasHp190BgKXDT+1w+WutFsfMAznopJXgsBMnfr5QM7EJIL6MD7Px3rp8Fl8n6F5ihwmTzS54H3f8bp2RxTx9CLavgwaw4X9h0zR4ErJEZ5Csr3hRziYvKBHZJmwYDgxZLzb0eIcK9DM6zxH69t4OJBhZbJI700nG8np9tzfUx2TYxuBOvD7DUkY9qe+GN8n8oiLibn3y5BCQLSHkxZvzaEMD4d1xiVv71F8NtdJo/00rA+HZP9VLimB9f0CusidcKRjVk2mhpwk/Ztl/FtR95NwjQQSNPqZH0fI4TxemIeU4FwzGivO96nzTszO7mSkVzJsIorJ0VWf3h7DS7s+7DNUeCy0WS/m7RPm8zdNuTdJEwCAJ5aI+PTghDao+1adDmyMUajvVSCd6sk7YkErUOC1iHm3kGhVyAe44r3aiV4tyLvJm58H+DdqgnezQhJ0R6b0cuQjumhSnu14L1aNrIej00iHyIfg/Nskd7MIiFmdB/gXaoInk0ISVFbzSLLfvsR8RiPZrxH80bWvdXkQTnSMX2uOFqz9GYWCTGyP8A5VUrT2AihXJuvRpQgHdPthndvxLk3bmWNw0sRjpnoc8VSG/GbWSTESPcA9k4FntqAkKRzEyW8GOGYkW43nBsb68beyhqHIh7T64JxZeM2s0iIGvoBrMNDvGs9QpJ3GilhRUjHvHDDuTRgXRq2ssbBJTyMcW7AbWaREDXwBRj7MpwLEyEJxwbTkEKEhca6XXDOLIwzaytrHFz0n1kzJNnpPie0Ewu7mUVCRP8uwNiV4pzqEEI7MhWpVe/GbeGaIXxH3s+vBj0dNEl7FuYOcz0rYc/SvVfy35/M4OqVA7K/GFTUBojebsAiLoZzqhPR8wFo2xKsYy1y4nZMy7BsZoNvc5NPE/sud00+rAZf06B8idvMrSDGsVbKoS4sI7a1xWvPIPtuU5NPXkWwqnsFyr6Op2Iiuj4AfasE61DDi+rT1g32UWnMRp+auntc1bL8tL2LhW7WYx2qP81iHGoELBu9ExKY7D2yzHu1TD9d3yKRW8wd2QOJfO0NpGyKMHZVPDltWV/4MAj+TQ+ukLlbveIcnSxsw+SafdzkBf+6R/Y9Cf6FRGUkCnHL7u/8ZS+AsipA21by5AsLZn5ZIFy7svN//re8M3KhJwpb1XLNPm70gqsk7sEFE7hs7B6TIMQtuz9hbU+AssxH36rgybnrNb7xsR/mTeE85Y+5neCC6erkDR2PPDGbKi5Zy5qQ5OgP8xS4K7ie/ecbSyPfbBFrLtn9CV/yAJLX86RuPOQV6kYFxS/DOjDVMmAnm6CUi9R8UatHUje5ZyVtKkx9M/fK6nnkiFtXHqKS8EUakLDIRdmUH4KwRaWQ+SMh88odzpk/ErWskNo7KLlvVuR6xeH6CGnRgMS1HJRVGR8Q0nQH4lezJK+X8AGhr6hAzDRTwryYD5zTcANixukSZoV84Jy6KxA1ShO/WsAHzqq7AFFymrhpPh84q+YCRAwSxYzz+MBZVWcgpB0uapTLB87I3wBniTRRUjYfEJTSAYJoAxHDrOPuvH7qSUERcEJASEgn/rx+xrF2Rtll48/nBTHk87rpx5ewTvKpM5itFxtOnVF2F/467ZgSkDLY/p7GqdNnFF2FL6ccL0LayYIYE24vA504KYg2OafJELqUfCx8SQz67Lzq3i83AXBSUEwART6tQPtSPfLsheg/oS/VQr+Qdfxc7CI4ufM1rf8DGmldoAX9QkkAAAAASUVORK5CYII=">
            <a:hlinkClick r:id="rId4" tooltip="Observatory"/>
          </p:cNvPr>
          <p:cNvSpPr>
            <a:spLocks noChangeAspect="1" noChangeArrowheads="1"/>
          </p:cNvSpPr>
          <p:nvPr/>
        </p:nvSpPr>
        <p:spPr bwMode="auto">
          <a:xfrm>
            <a:off x="0" y="0"/>
            <a:ext cx="4762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6635" name="AutoShape 13" descr="data:image/png;base64,iVBORw0KGgoAAAANSUhEUgAAAEQAAABECAIAAAC3cQTlAAANVElEQVRogd2beVRTZ96AXzZZEsMSQHZBEJV2BBFwh5ubyL4ICVsg7GE1AgIiRHYIa9gDQSBAWIURl5a6tFXHpXrUUVGUBBJo+8fM6ZnOd6bn+87Xzjet7/cHHQuS3Oucw8FizvNf4OZ5uO/9vRcOF4CVLxV1Db29qHVi2a6S4d38q7sbrvy+4F/dVTRknVCqtwcBKqoA46Xr5P4R74LbiHRD4FB2TtfJXXGJOeOEq/iV25BkA+E6MGMamPJ2idmxDFfx7AbFxDfhtxKSwwHXgVcbF5e+F8TtzgAAoKKmvrNo1KVvZkNjny8CKqpg8659e0UvPgCIdnuAOT1rb/fzDwCzoAxgm9Hq3PXsA8AmuR7YZXXtET59FxwEMzsEL3euIzsELx0EM++oZ5fVBexOdO7peIKNU8cTp44nzMHLGWOjqWPn1o2MsVHm4OWlT8eVtDvRCWw5HU6Cx9jsap0OH/jk/155QgkCJej6IUX++dKL3j+1q3UaV9KW0wFsMwROrY+wsW+aThkegVIEzqJwlrqOoFCKpA6P2DdN40raZgjAtvR2x+aH2Njzn7HFo1CyVEJbR6hQgrLFo/b8Z7iS29LbgU1a2+6mB9hsb3iSJB55O0ZChXOUtUdCfSsmSTyyveEJrqRNWhuwSWndzb+Pzfa6x0n9wytiJNQfpn0XH9K/eRiyhiw+pP8w7bushwolaFL/8Pa6x7iSNimtwCa55Q/1X2FjV/MosW9oRYzcvWMil5x70aJgYg0h517smMiFcvflMYl9Q3Y1j3AlbZJbgDW75eO6e9jYVj9MFL0Vc5g3xAXsWyD9+lrCvsUb4kL54RUxoiHb6oe4ktbsFmCd1PRxzR1sbKseJPaIV8TMe0xOpfnUdwY3ta0hPvWdk1NpcN5jRUyP2LbqAa6kdVIT2JrQ9BHvNjbbKu4ndA8oGADSNd9Y0NUDIKF7YFvFfVzJrQlNwCqe71B5CxubsnvxXf0KRrOEuvasGs3xXf02ZfdwJa3i+cAqtsGh/CY2NsV344V972ufiRf22RTfxZW0im0AVrENu8puYGNddCeuU7SWMW/2KCmKGxPXKbIuuoMraRXbAKxY9btKvsTGmns7rgMvRuYBFw9DufuqpbKKeQTOod8+CpHcD/vb04BVG+WqmA6RNfc2rqQVqx5YRtfuLPocm60Ft+IEPUpjJFQ4T7n1RXyV+Iz4IgfO0rB+3vPIi3vhQfw247xJcu6kUe4ku6P2X0sHURYj6NlacAtX0jK6Flgwa3Zwr2FjlX8jtq1bacwcpXyAq57xCWBfA8nX8nrKoMxDsdw88uJeuGnuOEi5sun4ZZB8RZtzKV3I+9eSt5KY2LZuq/wbuJIWzBpgEVm9o+AqNlZ5X8a2nIVSRTEyj7PjWSBpalPaRZ2MSa30CyD5kxLRGShD3u6RUH+WUH2r20DSlE7GpHrqpYjGhlf36XBeSflSjBSNbTlrlfclrqRFZDWwiODZn76CjWXuFzEtXQpipOjfn/nuPNWvmnRRJ/WPS2ilnAeJl0p7C6F8peU85eXdMGLahGbKee3UP6qxLzy+GQkXD785lLKYmJYuy9wvcCUtInjAIoxnf+ozbCxPfh7TJFQQM49M3w7XSR7XZk8QksffoMWeAPGTguEsuLBsHsg9Pr8ap5U0oc2e0GaPa7En5r5iQLk7nKfAecrfn/opjWkSWp78HFfSIowHzMOqtudNYWORfZ3VqChGSv3Hc5/9pztA9Hli4hhhGZrx59TjxjuHM+HCv8/P4pHWwWwQfV4nYYyQMKYZPx5ZXfP9M58XdxlJ/ArnPOF3jwNWnR8qlKKsRqFF9nVcSfOwKmDGqLTL+RQb88xrLH6n4mtmHpm5E2qTIQLMCWLcCGEZm2LG1KLHe0aPQxkC5yn//dx7z8lOtejxf3/BqErU+A5OtxF7EDAuOmYLf3zpqeAOQIqy+J3mmddwJc0YlcCMXmGXfRkbc84VVr1AccwsDS54TP8p1Ca1WyVijBAzRGD9hjpz1CBO/M2DoNdzKLOqCoSfW/4ugTWkwRxVixwDYeMDY2lQjihcZqx6gTnnCq6kGb0CmAaX2WZexMYsYyq6rn3VXeAyFj0e3wg3ihWphY0Qo8QEppjAFBOjxKqhI1aJ3Yv3g7Maz4CQczpMMYEpJkSJNcKHAGMUMEYAfWxT+HCx4NTrORRKFO1gUjS6rt0sYwpX0jS4DJgeK9vGuYCNadqnUbVtUKro85adnxtXoo1YveqMQWJEPyGiX5U+ZJ0gfH4ztLDlFAgZ1gkfIET0EyL6QciQHbsztLSCXlyV3Vhw52oUlCm5CZDQoBSNqm0zTfsUX/JYGTANLN2WMYmNacrlqOpWnJhZGlx0vzEVrRfeo3ZsQO3YgGl019MbYSVtOSBwUIchIoSKdBgiEDiYUFHy3Z994YIHlCFQjkDZ6tW1Mqa61TTlMr5kYCkwCSyxST+PjQn7EpP3DjGzNLjgMTkRbxgm1A87e+cKs0qQBfwGtEN6CPQenZAe4DeQUsl9PYdCGQXnOMtimLxWE/YlfMnAEmDiX2yTOoGNSeIFZlXzO8VIqFCOyO4ee3YjtPVsuqpvr3ZgN/FYFyHoLPDqiyws+VlKhXPYd8qrYqqaTRIv4Ev6F4MtfkXWKePYbEmYZFY24cTIKHARgXMolFPgXw+K+tkqnj3afl3EQCExQAhoveGni396RVM0svBiKpu2JEziS/oVAWOfM1uTzmFjHHs+shwzZgGZuRmSw8sJPlkSXcCN4xaQ/Du0vIVEvw6ibwdAu5n5Z17dCoktKJTfCYIL79wjoUEpGlneZBx7Hl/S5www9uZuTRjFxpg1EVnKVxojp/T1Jer6tAGPLoAIAdIFkC4dTwHRu53o3Q4QoWd62fePfQ8nVYL9va5xvG8f+EP5f3DNRJbyjVkT+JLeXGDsVWgVP4KNUfR4hLIYGeXpdcZmz1Z1RKCFthForcSjv6HmIXCLrfz+ic8v82hhdSZwF4BDwgNxFf/11PudZoCEBqVoRCnfKHocV9LYqxAYeRZYxg5jY8g8F17coDhmgZKYnwdcOtWPtFoF1Gm4t+pQmoloMxFt1kZaSNSmh5+FwkUESqlQRimtPQ4OtoMD7T7JRf+Y9oIyvEkgoUEpGl7cYMg8hytp5FkAjGinLVmD2BhGjIYX1SmIkdB+maXtjSj/KLiqvyf+uz/7FFcfJ1H4Oh6NRKRR5UAL/fhpKKP8+l1SKpRTymoywL4W4Nbqw+b+z8xR+A2CNVSWYorqDCNGcSWNaKeBITXfIkqMDTlsJJyrKGaW9nqW9uQq/Ycn3vBrBMoocA51ZxWp7WskHqkHzs0Vtanw62WX+xwVyimZ3Eywtxm4NnnFcz+biIBSqtKepRhuHTlsBFfSkJoPyJRT5pED2BgwhsMKa5UOABkK56hLSw7KUSSKq+7SQDxYq+rMH+llrYiZpcE59GcpNTUvU8O1ATjz1V0ark9EwEUl801Cg1I0rLDWgDGMK0mmnAJkJM88og8bA/pgWEE11miWUOEC5dWXQWm5HPKhKoJbjdqeOnuv0u8f+fzauTL+f597OviWqDrVqTjWH0vM+0W6+s9/y2IKqg3og7iSZCQPkD1yzcJE2OgHi0PzlcdIaT/OHE3L4Wg7VwOHOs091eDjWqIL76I4Ei4qGVkLFFFnDPlAJXCo03CsefxpiOJhLaFBKRqaX60fLMaVJHvkAvKRHDNGLzZ6QQOhp3hKF7eE9s+XR+tqEp18uWS3cvNDpf6s3FuTDLiAOXwXKNKbgQnHTzASs/+m8AT+GkMNPcXTCxrAlSQfyQEGR3JM6T3Y6Ab0h+ZV4Vypi5Qfpz2/vu3/l698oZSKU7KEHIUy9PUrmuKSNzF5VboB/biSBkdygP6hbJPgs9iQ/EShOZVYMW+GlQyF88p/h1Oii/1uaE4lyU+EK6l/KBvoH8wyCerChuTTyzhZgR+z5khoUEplnKwg+fTiSuofzAJ6+7O2BAix2ezVQ88uf18x9OzyzV49uJJ6+7OA3r4TW/w6sNl8tIueWfbeYjLLNh/twpXU23cC6LlxjH0F2BBpwpATpe8rJuREKZEmxJXUc+MAXVeOkXc7NgS0M4RT8t5iOCUEtBNXUteVA3T3Zhh5tmJDQDoYnGIop8A5KpSuI3NUKKcwOMUEpANXUndvBiA5pxvSWrAhIW1ukby/PPD/acbzx+de68ZPLz2//SrAJYJHQtrwJZ3TAckpnYw2Y2OINusiLTuDapGYMndW+bqBxJRtD6jTRVoM8QzJaDPJKR2QHNPISOO7QDrSTDjUss7ouje/q55jKiA6xBl48D8ACDujgJbVUYMjDR8AWuYIUCOY6x2q0T9ct6HRO1itqrMFAAAIO2L0DtRuaHTsWb/++7yq9hZd1zK9/TUbFJJLsaqW0W+PA2gY7Ca5VOq6VW84SC6V6vofvf2ghrr+H4iOhSSXqg0E0bFQXc9B8SM0qpqGWtb0zU4lJOdK0t7fMc6Vmx2LtazpqpqGWA83AQBUNMkahvs0Lf21ttJ/h2ha+muQXVU26a82/39EGH8evGMdtwAAAABJRU5ErkJggg==">
            <a:hlinkClick r:id="rId5" tooltip="Resources"/>
          </p:cNvPr>
          <p:cNvSpPr>
            <a:spLocks noChangeAspect="1" noChangeArrowheads="1"/>
          </p:cNvSpPr>
          <p:nvPr/>
        </p:nvSpPr>
        <p:spPr bwMode="auto">
          <a:xfrm>
            <a:off x="0" y="0"/>
            <a:ext cx="4762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6636" name="AutoShape 14" descr="data:image/png;base64,iVBORw0KGgoAAAANSUhEUgAAAEQAAABECAIAAAC3cQTlAAATAUlEQVRogd2beVSTd7rHX1vbWq+DrIFAIIRVFrXuAllIAhbLvkNYFAKEfRPZd0LCKoR9XwIEwg4q+yIgokCQWiskASR2mbbH1pkz586MM53+7h9BRJboub3nnkrO5y/yPN/n+fzel/evvBD05ufAR59I6pmq+GXqZvScyB04kdP/xyJ3QJfWpeKXKalneuCjjyERH0k9U93Mm+dZ3PcC3YweifOXdjdBOISdb1x+70DYh243UbANOcdcek9RsAl6bSJ2HH2u/sl7jZiuAQRB0IEPD2oltpytffxeo5XYcuDDg9CftPXOVH+1DziieRaStw09XfloHyBvHQypBhScLl/cB6j45UFqoeWnyh7uA9RCyyG14NJTJQv7ALXgUkg1qOSzovl9gGpQCaQaWPxZ4dw7cryAo5X/8HgB591b/t9QDSyGVPyLTubPvh3GrEbuw3MF90wrBs4V3NO6sXCS8Q5dvxPGrG7evHYe58Q7FKv4F0Eov8ITefffinoOh9LQuDTr8usT48cP3M3Kbx/LnX+Xxt+DRg7nYsEksWRYK3deK3fupMhilF8hhKIUnMidEY1m9pxlee/fH18GfAxYJoJVvZ7h6xpZ88ff1vh70MiaD2qofcpxeP7IfGA8BF80fCx7TkQ9ilIAoXwYx7PviQZF5zD7EsAKGiwZgSUjwMPOTPnoZM3oZM28tfd/h3bW/Qs3xgXzDoCPBst4sKo3e9f7ZM60TvaeE1E+DEjZm6GbNS0CnaxpNdrs6Hjga5lV/baBKFXanI7Ixt+DBv2BaXHvPx+bgGUCWDICy0TAw/nU1qvQ5vZqUfZmQMpeeboZU6JRps7eaM8AT/UAzxCsGvzyyNy0qBtFndWk3dPJuPvW9j2hT+rQJnXpkzu/0qJPn80eW59zBDzc5gnGsQqRabN7LumVByE983Rok6LRot09lTlWfzOe98Cpdzjkc0aPQvLcxexhbG6/ZvpdLdrUOyRMadGmtGmTOukTOukT2ukTOhlTx7OnTzJmj2ff21msmX4XmfoguTkPrGAAHwf4WMAlOJexVNNm9hqB9MyDlDxytal3dkWHekebOqGSMo1MmlFNmT5NH7EpYofUlhV3pt4Z9xXMOTx/ZN54K1YrbVKLOrGzVzNtEpV8D5k8o5IyfYo2ciGj/xR9RCdzWiefc6zkiU4V71zD8nkW91TJgnba+GaXRtqUNvWOfla/VtoEPGE2or740T037qxjKitXI3VKe8egTZQ8ciGlKznaqeO7ciz1jlrypG9lVfPtyLkpz2/n7f7zxBjwDAEfC/hYwMUDLh7wcfZFLFTS1NZGjZQJpYR75+iDAVXlLbeuc6auDt0JjuqoPVOxqFXJN2p6ENjVWTWaY84c1y3+Uoc2qZXyqjF5Uj+zb3Kc8t2C9eK0e3tfREJjnkdZrWleu2rSlHLiNDJxWvXNWZsoXcmBlK7kaKWM7caocsJURnMG4GM3rjUXD5aJG3fwkhFYIoIlI8DHRtYVKCXc3WxEJkydpg7ksNOfL5qDVYPVBdeknip09axhzb3EnqqxuyE/LNqA1Qv9o2Hq2RyVlBmNpDGtlFFhr2L83awWGniqB7h4wMNtntqLRXPufeeBoaCcVurl3HZUwuRmyyZKV3IgJbdsraTRnagljKPpvb8sWgCe4RaBLSbC5wwfR2fRlWKntJJGjyWNImLvkgqZT+dswfoF7ryrd0OLVt6CRVUfayj+5y8tAQ8DeBjAw/60aHkuY4hSVV3RGa+ROKYaf0craeRY0igqfqKjLxysYLaP4xI27ohVgxePTG3ym1BxE9sWVnLLhhRdM48lDO8EGTvhVFAPlolgmQj4uDeuyTLxb49Mk5nZLxbNwQqG3kRTjJ44ljCCiJm8VlXw30+Mv3loHdFYrps17VLFnrnrDXg4sGIAuPiN9hVMWj1dM3Zw/YEdWL94cyBIJ2lINW5MM3FYJXb81kAw4GPBMhFwCbsdohFYRQ8OBaBixzUTRrYurOiaCSFIGZpxgztBRI57l5SBFexvy8S+gcAfF6w2LsWSEeDi/zxvbUDt+jPHGqxiaI3pilHjiMg75OKKX5eJYBUdz8xHJtzVSRq6Vpnf1hvMnXZ6+fXnYA0LVgzBMhGs4mi1ybrhbS8emgEeHqwZ9PSFqsSMqMUOq0SP9vYFgTX9r+66VnXEvPZ/NRfw8ICLfzprfyrpllrs8BsLkzIghDNdM2ZgJ4iIMe+iUrCKefn48y8yWPfGyICP2wz9gWNFTGf/wLECqxgaMx0WPqmf2vk9xwrwcWCZ8LfHJuHl+crXhxXCRuSDB9VCuk0SK2kV8QvjJMAlAgH6m/vWCE82kxUEnmLAkhFYwabV0eWvjaMiR3r7gsC63siQ79WCcsDDbzV5PO3ycNId8LHfc6zPJvWoRg29sbAzHUI40TSi+3eicG3Uq7BEKGOVybw/7gH4hltlCNQWoUw6M10yZLLjZihYxQj/i2o7otSjBtSiBjWi+9Wj+lUj+hCBt6U8ehTdm6yjstrY3v/iEimpKZ/5VDz/0hzw8ICH/8uXptjUVvlrY723g8C6/viwD6W46A2ZFWwJOz6wtACsob+btzmT2K0SObh1YYQTDUI40DQi+3aiEDbiVVD8Sqbu/tgOmdRmoUxiNR2f2vKvJ5fAMgGsYO+NeapEDKhEDLwRGNWvEdmnEtor494ublFn5ENzjYj/2Lg2lJEJ+HiwZARWMZWtMdLB4xsyQz6Uwu0yFa0xgcUMsIb+bs7mTHzXthEIBxqkYJ+uHnF7J/Ihw+T8DRlLeu3MGzKEHzhW+JQNmdjKTHp9KljFgGXCyyfG1pnVCqGD6hG3dom9flsjsk81tFfGuVmMUHRUL0uWxJoe9wYrOMDDfzNrox3Z29kbDNb1x4a8KQWF22XY0UHF+UKZ07GdqPD+reEK9umQvF2a2rWbO4EHD5LzC4UyFrTqmdE3Zeat8MlNP85bgVUMtSbt3qgH4OMAHzc1TFYM6d818DURt9Sv96kEdsFtqiTdOgOKGYBnCJaJgIe3y6hs6QoF6/pjg94+jIJtMuXs6MCiG0KZUzHtymG3t8bK26VB8rZpamG9O4EH9pNzX8lQq2dGr26TwSY0/WXRDKxhYstp381ZAy4BrGLSqlPlAgZ2DXxNaK9aWK9a+E31iFvKobfPx7BfLJoBLgHwDRMr0tldoWBdf3yI7JPP2C7THBVYIJSxPhXVphxya2usvG0aBLdOUQ3p3omcfx85lwHWML9+fcmSWjEz8obM8wVznWvtoYXZEcUZZmlVf//KBHAJgIf3yCmQ8+/bNXA3epSDezXDOh9NugC+IVjBMRriippiwPdnxwe9vG7slIkMYOSCNcx3s9afXW9FBvVuTYNbp0BwqxSVoK6dyPnecsssBAL9XxbM9aMbH4y6b8gsEwGX8POCuU5YG4zSJ0YetE8v+W3JCHAJvz4xtqGWwf1u7Rq4K8jAbvXgzoVxV6FMUWO0TlhbcXOEDbXMMyf/9fEtGYEVXBkrMoiRvSFzja0U0LM1Cm6VAsEtklUCOnei7N+lE9KaVJ7ikF6M9O8SzvttyejXJ8YbMqGtSL9ued+ey4mV/9i4MgT3TIasz81dA3cF6d+lHtT+5R2SUKaCFSFB7pPzuSlB7qPk5r4+viUjsIorb7ruQi8AAv0fORbHQ9lKft1bo+AWyZCcRRLKv2M32pF+HTCvXph3j1pA+8K4C3iKbm4PYtRFg6eYnxfMtUPYSr5dipSui9eZLx6aAi4BrGETSlNkvG7uEbgLipSuU+FNPy+YAy4BrOBolYkyXr0o/w5Z715KTo5Q5rclY6FMPTsUQelKLU8KY9CVfDuV/d6IkrNIguTMElG+bSJQorSr+bUujLsAgUFSaVJ0URpYR/+8YK4d1Kzk04GktCMp7Y8nnMCKIVjBjfaR5cjdyr5tKN82FYqoWCHSHj3eWdmAjxc+zUhUhiy5G+XbJkvupmRnC++FgNxM/rQdWEcz2SEwcreMZ4+wZhtyZomQrGmCsk+rCBS921Qp7IUxFyAwoJbHxxclg3X0zwtmWgEsRa92pE+rjEdXMTMCrGEBl/iPry+ZxJaJe/ccDeqG+7Yr+7Si9k5G+rTJeXaO3CaDVRzg4b+ftToe1Ijwalf2aYV5dPlkZoEVw/88MUZHVM+OuAKBAbMlRNazc680WdMECHY5DunVIgIEma3i3cwZIwGBQVpZXFxhElhHP+eYHfNrRHiykV4tslfbzeKK/i28uVdxo7c8JcgdH/t3H/bvOOjRLUNuQ3q3KHuzlb3Y25LF3boomRmARwBLRLCGrWGFSLl3Cr+SudLpnZEplCFEls2PugCBQX1zMOxK+157wi7HQTCTOKRnswgQHi0qZBZnlAQEBmmlsXEFiRsylAbE1RakZ7OSZzPMva2nkwLWsMLHTnZlFOTScyWHFlkWD/dlHnBu/5MrW8GjGenZrExuUSa3ID2bJV06iNfLfuSYAR4ecAl//dIEE14hd6VVOFTGrd2bnrEhE1E2P0ICAoN6VhDMrW2vPWEmcRDsUqzSVZYIFK40ozyaOKMkIECnFcfGMjZkNL2ZCu7NwhqYa6teSOXzBbONu3/FkESl6waXAi5BMGuRVRN6MSz/sFP9BzasT+1ZMiQWzLXZJSXnxaIpEGDAkhF4iqWXRUuS2jeHSru0eqXThTL4a6XzIyQgQNezgmRcWvfaE3YpFpK5FKN4pUkE8u4s5auNnBFnIECnFsfE5icIZTS86uXdWJtlEk6tPum033gEwCOAFcOFUYcPbZnsVi8gQIM17MuvjR8MOSYVhl2+RlUiFR61LjfwzfBOiupovgoE6L5uMsK9ScH9dZoUib0pYxheMjdMAgJ0fVOgNIm9154yl2IgGaNoRbcGEci7Niq7MzkjzuAZOrUoJjYvHgjQzzlmGp618i6Nm2UIt0YJR3bUjYR/LhmBVUPAx6MDs4ghdMAjgGUjsEwEK3iwjgVPDf/6yKSg1PcDQgmkV0G94T/R767uWSdLYm0dKuXY7JWWviETWjQ3TALP0PWNgdJOzXvtKWMUDUkToxCuTBHAXRqQbvWcYWfwDJ1aGB1zIw4IMM85ZuoeNXBSw9ZKBRfmUftmp/jM7+bNf5r7AmZd6JkQA1bwYIkIuESwhgdP8V+NW5OjIySMcy9T4sY6narqgxRdmTJOTYpvDpV0YJFTqUIZXHDh3LAzeIauawyQcmTttac0MQqSwkcqONeLQM6JqeRSNz/sBJ6hUxhRMbmvZNyr5RyZWysRzvUKzvXitqzzvqWGlHQJk/xvZszBMxxYN3z5xHi0y9E1LELcMOucQ1Jthcdor/vVZJqkXZOsYwNix1AJ2ybPlA0ZbFDh3JAzeIauYwZI2jXttacUPhKSMryu4FQrAjmHOiVSzSuZyJicWCDAPJ83U3erlHOo21mPcK6TsKyGzhcVF3u95BLv37JLSvc9bx//6cUsGWK2R2R0KuO6Y2wG3LFOwqZR3nGXBAWnWgmbBs/k1A2ZQMYrGX9J24a99pQyvA5J4SLkHWpEIGtXq+hYvSGTHxmbEwMEmBcLX6i7VMja1W4rVnColbev/hP2hjSW5uwXfsYq/tOzmR+ezTuMK5K3KkORKhWdayRtmBLWTLj99t6tiFsxPRNfyfjnzw05gWfounp/CWvmXi1SuAhICnNN3q5aBDCbGkWHqsURR/CtPjU/IpweB366sHTHFmFfJWtTs73evgZmWnLkbLrYxYxPLuYdMSySNS+D21bJO9TI29fAbavhImdtctSinpyYDFZxvz0xxvrmzQ0KZfwkLOv3apHCXIMkMeFw20oRyFpXwayrB7uuvOQRHCOpWi7F2aXBlwKzpC2r4TZVO+qr4DaVshZlclYVcNsqebtquF2V8I+ip2xDwqKG4J8NVgzBCt7A58bDEQfwrUEDkyJuUbtXiyQmHJI0CINbV4gGZlmpRSrUI9+AWVZKW1QeNqmTMKsW1WJT+dZM0chZVcAsK0PTYqj5YTDLyqLygH8LsHRGmJhpzV4tkgZhkIR+qJxl+VuRNq+QMK2UfYfK/ytkLcuPXK4+YlItbV6haFNqEkhH2RfLWFTsVS+hHwqJXwyRNS/9A1Mma14qY1Z21KRSxqxMRKX4xRBI/EKwrGnJPkD8QjAkfi4Idrl4HyB+Lgg6ei5QxqRwH3D0XCB09EyAzKWCfcDRMwGQ2Gl/aSPGPkDstD8k9pm/FCF/HyD2mT8kdtJPyvDGPkDspB90RNtdEpe7D/gvLVfoEAIvicnZBxxSMIQ+OCwrrkeXMMh6rxHXo33wKQyCIOiwhou4XuZ7zWE1x42fz39wSErsTIL4xYz3FLEz8R98Ivn6dYCDEtpiZ9OOnqe9d4idTT0ofmz7ixoHj2oeOREldjb9PeLIiciDYhq7v0Jz4GPxQwizIydixU5T/+AcORF7CGF64CMxUS83QRB04COxgxInP5H//BDS5hDS9g+GzSfynx+UOHng4JGdm/8PxkfUkAetUecAAAAASUVORK5CYII=">
            <a:hlinkClick r:id="rId6" tooltip="Market Place"/>
          </p:cNvPr>
          <p:cNvSpPr>
            <a:spLocks noChangeAspect="1" noChangeArrowheads="1"/>
          </p:cNvSpPr>
          <p:nvPr/>
        </p:nvSpPr>
        <p:spPr bwMode="auto">
          <a:xfrm>
            <a:off x="0" y="0"/>
            <a:ext cx="4762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6637" name="AutoShape 9" descr="data:image/png;base64,iVBORw0KGgoAAAANSUhEUgAAAEQAAABECAIAAAC3cQTlAAAReklEQVRogd2bZ1hTadrHj7PTRyG0ACEhgQBiWQuOzqCmh95EigRQehWkg/RepQtIQGqAgIAQOhgQBAEVC6KmA+/szE7ZvXbauru+qz77ASaGJDLOfBrJ9ft43///fZ/7Oed5znXlQNDG37b33lc2ttLxz96T1bWvaGRf4fAfi6KR3entGJ902EEitO0daJOfsrHV3jzWkTbeW8Hu9A6Fvcby+tj2Dsol+kgL9+3icNMjdbMz0r0gT0Udbua8pcAprq86gRlRDjc9eXs5VLf4ie6fIQiCtr37/p4s1qcNj95qDGIuQ9vegRT3Ew7VL73tGNU9/Bi9G9J2SzxU+3ALoG7mCemF043oD7YA2mfSIMOUroPV97cA2NAKaFdK98Gqe1sAvbBqyDC580DlwhYAG1oFGSZcOVB+ZwuAPVsJ7Tzfsb/09hZAN7gCMjjP3FcyvwXQCboIGcQy9xXNbQF0Asoh/ei2P1+Y3QLo+JdBelGtewtu/i5m9ubf3J0/a5g3tzNvXj/3lkHuvGHe3K782T35N/cWzPxe2d8Jxq8M0otk7M2b/q3szJnVybytm3Vrf/6UcdE1atmAU/UVs/L+Y8VjRgWT2Ox5dOZtg5zZPb9Fc0/etGHOrF72vE7WLXTmbXTmnTUwWbf1sucNc2Y3T8f4lkB64c17cm68OfpZs5iMW8eLRmIZlT0j0UtzZ75ftP3PY7MXT0yePTb7ecmKO+82yA5LZZZQSgd0M+exmXO/qmmYPYPJmMdmzhkXjjlWdcQwqi505pV05xZ35ZZ056YxS93pLcaFYzoZ83pZs68TQXuXQNhzTbuzJn+VPVmThpk30GlzJiWs+r6k7x7YAgEBCHGATwA8IhDg1+ETAJ8AhDggwP/40Kp3NNKhogOTNmuQOb3nNcqGmTcO541FNlaNXDv39T17wKVsEFzT5JK/umffNhhnVXYVkza3K2tKVk3bqwjChjbuzrj+q+imTu/OuF7amfX9QysgxAEeCXCogEMFXPKzR+ZLs6efzLlz5ty+uuvw3yem60XwSECI+9dj08a+hE9zxjApM7Ky+mk3jhcMCm7RgAAPBGuylHXlDVAAjwSEx398ZJHZWqibOm2YPiklpe1RCOmGNOxKn9iUce2kGXJB7+yUz4Y2OFTAI//tgZ1nVb1tafvBrLG9GWzj3AHrkitxjWXj7OAXHCoQEACXDITHn8y72pW2o5JmpMQNUif3ZY4JbrkAPkFeDzLwSECAz2ot0E6e2ZW2QUrboxDSDa7flTr+etjaCdPmhV3/t+AAhLgNulwKEOKeLllOjgcw+uJ2pbL1kq/rJV/XSZpCJUyjE284lzMWbngCIQ5wKUBA+MdDS/eKRmTC9K5UtljfMHVcK36mvidBWnzTfv7z2NS2mKmTNCVZqvbpC5BO4GXD5GvySbmGTpii5nd9seAABHgpxRcck6Wb7q19sd6VtQbJ4wbJ44Yp1/SSJrCJE4Yp13Yms1HxN3Ymsy9fTQACAuCRAZ/ww5KlUykDFX/DMOWVCzphyrPy8oaBcymAK3ex/YLoOIMVh4q/YZjMFuug3PMhTEDtzsRRWQwTR7Hx7H0pQ4sz7tKXjUcS3XJyKmkySBxTi55RipxFxExh49l6CezPMlifZ7D0E64ZJo4aJo1i49mouOvpTfkvuRTAIwMB4S8LJ49m9uicHzf8xQgbzz6c3vfXhZNAQAACAhDhAI/8kmMCBATAJ8pvhk/kzLruSR7RT7wmLhjpmgdh/Gp2xo/IYxQVPdHYHQeWj0trCQhTbH9E9CQ8csr+QnNHf0RFR/LnaT27EoZ5cy4/LVmY5LRjYtlrOvrxo5pRk/F1hS+4ZMClABFucDgEE8s2iB8VG2nFTAyNnP03j8weC0xtzPcsp7uU1J+rLl+Y8tgwMYl79YdF60Mpfdi4MXHBSFouhPalG5wflgUVzXYuqn++NnRZOS7l9qTntdEgwKWAlaNAhPtmwX5x2v0ll1zRnqwfN4KNGxVL6ceNaEReL2OmAiEecCmATwyqrNCKGhcH6MSOORY2OBQ2oKLZiKgJZNQ4KpqtHjF5KLn3yzsnAV+mHx75+wfWRsks3dhXLkiXHAjtU20QOySFfswQJmr0+pgfEOLlXRgSEOEAlzI/4dk/GPLDojUQ4gGfCIT4FxxqS2+Uw4UGTNSovoSgbvSIXuzwwqQHEBKAgPBg6rRB7JBezLA4ABM1io4a099YhmY4e2bcBwhkHnR8ImfWZdf5AayEAtI5B0J7XdKPHpQCFTFqk9P4/09M5IxFiP/2nm1le4JZFgMVMap+jk3NaBkcCnr2xBRwKS+emIBlHBDi3YuqNc5d048e+EVzQDNszLOk6iWPDLgUwCOdKb6EDB+TtRbHa0eMHEvp+Md9GzkrTYRj9kQgwsb0JFK0nLIhbc8qvah+KdRDx2razwORzFgExMHBoCOJV+Ah11Bhw9jIAb2ofmTYsHb4sEkGwym/xjSj+VR+ze3J09/etzmccAUZNiLW1IkY3Bndx5mhAT4RiPDtveGaoaOy1mtgIwc0QkfbrkYCocxYuJSXXIrLBTri3IhkCsIxE9I+U6kX0SeJbtiAQSRr6YYbEBClOrk76a4X3qcVOiSVgg3vR4UOaoUOoUIH1c+O7IxkLU3THs247IrqxYQNiMPUz44wuiLBMg7wiavzjvtjujFh/VJSehF9euF98ODR6MoCwCfJWRrLuIGBYFToEDZ8QxbCIRNCnb6IDeuVBBUycDyx5elDC2khAfFsWRE8aFgqXhaN4CGztAYgJNCZcTD/MVRIPzaMhQ3rVQ4crWw9D5ZxgEN5zqFaptchzw5Ip4f3agQN0fKqnj4yAzyy7NL44ra9cXwbMkQ6UdM+HUK6leuG9kiCCBxwzqmSFuKRf3xghUtoRgX3ScXLRT1gsPNq6EsB8XxVjvH5FmRwHyq4Hx4wyGIFr69eATGopEgjcFAyCxvagwzu+zyu9asFO+l1waECPunnJfMTmXT1wEGsjKPmiXQISSvXPXtVEnW//ojyPGktPumvd04cjGrTDuqVipcLIoBFTqx/+sgMfGH805J5Dyt4b3iHXXr1z0vm65dJQEy+lKHu1y+ZpXP2qqZ/X0/vWbAsc7rhkf/12NQ9rxzuNyDXUdM2DdJyKdMJ7pYE7tsXezH7VTM8MuCTAZfyjEO1TbsE8xrQDryKDurWCeqWSpRCw4/lXVA8P+H29KEFWMavzp/87q7tq01DSMyvS1Lz7duQ4s+ySa3+7xMT6XXBpQA+KeZitrLPwGvtbFMhrVMlOoGdksC9WXEXs9ab4VK+v2/97YItEBKBgHh3ws0iia4f3KHt36XqxVLzZiF8ezABXVIKYjR8ehG+Vy2S6D8tWgIBcUOJQmIWPVnNmyUOxgR2qXmz6C1RcsYiwvezAtV9etGbeFmnQAinYoz/FUnUvHqCL+QBPglwqUBAjCnL3BnMZPUGAD4JCIjPn5iszDlMjXjSGVHBhfnkuFotny5t/04pETEKZ/q88wqfyZ4kBMT4inQ1zx5xJNqvU9u/8/6EKxASpcbynEO1Sa6Ce/dgAuS7YPyvqFslQwiHQrRvuyRwzy7LxMr1oyuPfCq99CNa/2cRdf9eMgNr5ys+CQgJYBkP+KRnHGppfayGZxfat0NKB+3brurR7Z5Z/KP4PtnYzOmsIjWPbnEwyqcD48f8y7w9EGzcJQUk7rSzjh8T5SPH4lXZFokQ4mQh2pspCcKjwyik4e93bQCfDATE+LLUHbSePUHNK7MyxyQuFfBJLzkUauwldY9OKR31M53mcZU/PzSX81ziUp4+NMdF1mh4XBHHo7zaMT5t39yxBas4ICS+4otjo/0+Gh5XtL3apSwkgZsnQponLmh7tkmC8mBqnumYHjkDhESwjO/sDIK5dGG82xav0+SUxaECISGhLEXJtUtKB0brqmkOB6s4wKNIrxwhcfG6C8arFenBfOXryUR7tQ2xfO5Pnbo3Tlvj/gTtwbRjPj1O3f0KaqO+FHDTBEjDrgDl0SoFzOVKSnkSEBEAn/z3uzb7A+s+cerq7gwAy/LOncv4+pZQhVOdkgrIM61qbu293f5gFff9PSt2v5dUSkltNMylU9Ya5dEKd2tXoXVouDPVXNuVaR3IM23aHi1yIyVRM42HNGzzUKcZUqi7tn0aXPPDfUvAJwMRIacq7l27qw4Jhc/lvgOKCKMsb7grE+neIlZAujNUaczuzgDwlXFpbdTBwNr/LP2yo/Mozx6bUiIr4DSmlC/CrVXVhWl3vrisLrK326+OERKan471bFJ1kY6URY16HlK3yUW6N8ui5MSsawoFK3jAI/+4aGESWQZZX2W0BAORzMlvGc/q9lV2bkO6vUpHuDIQroz7bBewgieHl9vEFr8UkAF3Pb63y0/11Ib4tRRNV8bl5tCXPDJYwQERASzjwTJ+acrpaEiV6qlWuXWKUaXEQXDLXC1akyxwZ4aRf/Xf7loDAQkISN8sWCeVJORWxkg/ajhUsEyorj+33Z4pzkXSmnbYt7km5oFV3HCP98d27Y2Ms2CZADhUwCc/fWRKPlem6tSClLBD0ppgDm15lTFgFSf96FvFPxh3wbg3aLg0yy11DRVSLAS3yNZyaZCLon1LeG4KEBEBlwr4ZCAiyn/rFBHzq6K227WKE5VOMox8L315x4Z7017zVCMhpOzpkhngUQCHClYIORdjFOxbpLw0nJt2etR8OW8n52JxqEBE8M9IV5TJkkSFGAOpmWchnOvlouncoGzf1NQcBFbl3fcSk+ls94OdaNZ0rtdyrle2bzrgXfVo0hF8eYzBCLKJKhDN/LJ1rOCHr3qpOzZoODVIeSnbN5mHFz2X+zrIoYJVfEXtOQU7xutKRTjXqxCiITXTTIRj3etQs29AONb1d3mBVfz6ipdFQBJN22NO1cJP1iufaECfqr3Pdl5/7nEpgE8GfPLaTO6Muei50lVONMoawewarcILgOxBYY0VAr0uRNG2aZNSVXBRkKpJhqZD7Sao2NVrOdYyW/3ACmG9LJkdEPDJnonpEKVN42RtX6fX+u0hhkcBq/jxPncD1yol2wbEa1yM/UqeLpqvr0aZyeSVR2y3atykTmVcJKRKSde0r9kcFdvLStZ1KYXR/1wyBSsEORePT/76lk1RZdjNIRoQSeyPXCpYJrzgUiroIQh7upJ13essNE7UqNhcnmC5y1nSfPJzDpUSXAB7fbqmfY3ysQhIlZymYUf/VeC2NR+b1RP8L/R1eTznUMEKAQjIUpZgFf+qEz4ZrBCAgDQ1SLMLz9puXq9qU6NxYjMLmNVlnN+FrxeswCp+7aUD8ChARATLxMziSAWLy+qbVqh0NBxSIaaq21S/IQrmtTCLWsuQ7JZm3y/nbYCQBJaJchARv1uw7O3woMWkwa2rt5tdfhNxDZvqHeaXj3lfYHV6fHfX8sUTk38umj+ccAxJi1c0r1Wzpm+eDvs8HFLBJ6tbVb05cMtLCqY1201qDJzKnCLSMgvDWxp9J3rdpvppkyzXDoZPfmmoW3TKPlqxgknNdpMaNctLv0lf0YyuaErf71psGpBz1KtA07pqO7UG/gYisM/OQcr4ZLhl5e9A2azqEwr9dSiZXfp9snDLSrhFpZLZpR3UakWTS6oWVW+YBTsSCikdT1Izr9gCKB4OhZSOJqiZlm8BFA+dhWDG8arUsi2AglEwBPssXoVcugVQOBAMKX4arUIs3gLs2OsNbd/rq0wo2gJ8rO8IfYSxVMYVbgE+0DwKvauAUTpe8LYDO5r9zofKEARt+2S3H8w4/63mI6zj+t/n//QxQvFIJuzzvLcUBaOEbe/DXn0O8J7qIYXDOYpHct86FA6l/kkBK/2hxrvK+3YcSFT4NPstYvu+WDmdrP3e+RD+kY7TjgOpCkZZCof+wBhl7diX+CHKetv7ipt93ARB0LYPVN5TPfIB0upDtMMfkA+0LN5VPrjtPTlt/A+kDa1b+SokHgAAAABJRU5ErkJggg==">
            <a:hlinkClick r:id="rId7" tooltip="whi is who"/>
          </p:cNvPr>
          <p:cNvSpPr>
            <a:spLocks noChangeAspect="1" noChangeArrowheads="1"/>
          </p:cNvSpPr>
          <p:nvPr/>
        </p:nvSpPr>
        <p:spPr bwMode="auto">
          <a:xfrm>
            <a:off x="63500" y="-503238"/>
            <a:ext cx="4762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6638" name="AutoShape 40" descr="data:image/png;base64,iVBORw0KGgoAAAANSUhEUgAAAEgAAABHCAYAAACkuwGSAAAACXBIWXMAAAsTAAALEwEAmpwYAAAAGXRFWHRTb2Z0d2FyZQBBZG9iZSBJbWFnZVJlYWR5ccllPAAAB8FJREFUeNrsXGtMFFcUPr5BYXfRCPIqtIg8rWhZsDZVEK3SNkJNmtqHimnTptrEJk1Vqk1Nq5Wkf3w09UdbXbRN9Yc82lhbqwYrVUFUFEQQfIE8fCC7iy9KM9N7787MzuzOXXYWGHGZQy6ze2bmnHO/Od+5987s7hCWZcGVTN/bYECbJNQiueYtUoKa+eQbEytdHTSEBhACJg1tPkYtC7xbrqNmQm0zAsvcI0Cpv1wycCd4OzCOYkEtp+zNSUVUgFJ/rjNwqTcFBq8sK3s7xiQLUMru2spBDg4v6eWLY0skABnza9ajzRcaNgLdIk8tjTcPJ+CYLhi4gqyJTfQcHusJQCzDZnNKTeySIwAENoA0kUpE8g9VkbYMYtlIDQ9Z4QBiGG3kooiNYj0sNwY9QKhIa0i4zCCG6RNjyQFXBkzHOv/zhbrO4MefQSG+HfBh1GFID6wBv+GPBtTVb31ogO2X58CvLdM8tkFm0lO2lHuEUFboGVgVu3/AAeMoOJPeLX8PZZWP4iXHUIFiCltW8Gn4MnHfgAcHS4x/K/yY8j34D3uguJ8eUSzE1wyr4n+X6CraI2F7fTrUWoOhs9vnsQKC4zOOuwqrEw4IFzDGvw2+mrwPVla85UmRVgbQ8ugjksz5vDIbipumio54vKNiy309FN9PgiOtsbBjxk6I0bXZ+BJUC8aAq3Cq3f158VA+g9xtfsMewoJw+13K4qYkKLqeJOzH6YyPUWKzL5vYv7VrFCwrzYF7ooxeEH5WkT1+qeE2orMnXJS8zzs/j5wfq2+Dral7IGS0heh/upwKeVXzVcua0NFm4j9Gf1Pi3/rvKLSdBxumFRN9Bop/LZulLIOUFC08rAt1504EdHaNJPrlsSUCOFjeiSojwXgyAHjSVk/+QwCH95+NsgXvq+0IFPR+I7og1Oeu23YVU0xcXi52BAn62cF1zqMH4r5a1JLzj4s13ofjFEswp3ebYsrWYvZjQ8eYhXNbHuglGURmsyi9xbZjDTdhTdLBXtOp1jwB8irnSguzC//+IxymIjgmN/vMr+bdh0dkGPOeP3dXnRHWTD1kD657FBRcSRT2h46xgCltNwq2q9cAGcc3kg5uOjtH0Mn5P3QjmvjH9VEs5TfDcV3pn9X8YeR0RUKpjUKGW5ARWod0k1CAydB8XwevPV2FtnoSMLmCXMZhMPsCHHE2iuPm/WeE1hNwsH/8HvtfkXDMPqs2Byrqr+KJ4sX2QDTP0EHIGCt5n4uuWlnbUwSMQ43RpMnR0XGkxJ1ovqeH2IBbDnMYu23XetYpbjn/GWH1YAxsFDQFVyYr6u9QnmJK2rbzL9gLIQq6KHMHSWPX57EScJYcXAS5xzPJa6G2oNEme38O5J7IlARZhKg6u/ADshVj31OcKxKPwbczCyR+CxsSFPXVo5l0YX0CLHymGoxBTQJIha/kow6Oh/K2cKKLG3sbZYgOtp2bQTJFnNa1dwNRJo4nr/NrnoOPphznMmAiWB+NJPY3PX/AftVRp3CMeJuN/ArCxZ0yoQmWxp0G3cgulM3hEOZnITrHTMwtzST2lcz0FU8UheXGkSzYPW8vxCIghLoQcJs0oZgGAaFQ1m9LJD5Y/Ce8Z6W0kYkF6/jmaCNu7C3Y9dJekc8m2Xhz/5kPfzVGKV4GKZ4H8c2CrsSC4sUoA1zfazGh/YRe4ixlRT5Zh9GXca4twOtkbNTcwVkbRvWPs3jxgddh36V4j/rpEcXEsvHELDBVTYW5EQ0wJ/KytGhei4KCuniuN+DUaacRlGXlY2G54yk2Np5Mg4XRFyBunD17mzt1UNYaBgWIrr1ZQCueB8nJDasf7KxKIs1ZbLYlPjBd+PcOAMnFIi6acsfW3B6H2kxKdL3rW68zSMEMk5JBMpkidy7D0m30+1MNFR77sA5A8D4lhZelFWl+n7wNFR77MCoAxEhHICUUYzmK0Wz0/2MfFSjmMAIpohg/gtFseAPFHAcRgWJAmx/J0ImlL5yf/Ax6sou0ujWI1BqWUoNYSg1iGbqN/i/SrOoJxPt0GsUYyijmMOtWK26tSA+cDHIoxpSlhnwG8es2io1+zyAVuCzDD9nVvGwsLKen2vCCDJJbicutVVkKxWirea+kGPQBxUBViqkwZXcusAzldgdDKdIM3Yb3ZZAyislnkJrDPKvyTFr84I6md17Ou3esdwzzIp9Og5i7w7yqRVr9GsT7dJ5JM5RRjKHa8D6KgZgeNH0PFAMvphj0AcW8sEg7vFZUpPl9FBveUIMa233B+mgE6Hy6obpFL/isbrZ/Cwu/5vUXWvWQEGwh2+pmHdHTbPSnkM9JB726XZVPXSaGWGCR8TqsK35Won//xQbS8T2nIgSd3rcbti6qgG/+jCdg9GSjnyTdBtDL32lf1qAApNodxSdV1Lth9iQDpH0dSgOo17c78O9XRGhw0DKIZa9pALku0vjLF7M0OKTS/vcnJfxM2oQ2KzVIJJKP/5GP4N0t/bQS0eyo+LOAWmNNdorZaIZ/q+KsljhEtnScWF0irMV4MUzPy0GbnYMcnHOopZlPrjE7AURASvkag7QZBuePnRxFLdtc/plZspp3FH3yxiQOpMEysuGvCa23VKzdLHu7gya6aRswUPiXYdK8FBg8/yuxnllnoh3wvwADACIiiDDmAwc3AAAAAElFTkSuQmCC"/>
          <p:cNvSpPr>
            <a:spLocks noChangeAspect="1" noChangeArrowheads="1"/>
          </p:cNvSpPr>
          <p:nvPr/>
        </p:nvSpPr>
        <p:spPr bwMode="auto">
          <a:xfrm>
            <a:off x="0" y="0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6639" name="AutoShape 41" descr="data:image/png;base64,iVBORw0KGgoAAAANSUhEUgAAAEcAAABHCAYAAABVsFofAAAACXBIWXMAAAsTAAALEwEAmpwYAAAAGXRFWHRTb2Z0d2FyZQBBZG9iZSBJbWFnZVJlYWR5ccllPAAACfRJREFUeNrsXAlQVFcWPRhEjTRgEFDW1oBssimrWcS4a4loRp2JpZCxpmomjjMpTByVOOKMQWtmRKOJVRNNBhOthJjgEnUEUTEqDc0qq8oWZFN2Go2iUzDvfXr7vdPdn0LpW3Xr//7vvvfvO+/e+967//c36+/vhzoKT6myIYdAwnwxvyiUSbgre417kSYhM1XgEFAiyeF9wsvxYlMd4WTCBwhQXRrBCfvmro1Y+EUHRZG6Ccfm/GbaaZXghJ24YyM2twCMXHo3Z61nshI4oV/fLhrhwEhojnCdV6YUnJBj5QnkfKcJF6mL8XNjfLrMQ5LLbMTB10QDZC3GI8G8v68/WnzBRDKKZcDBADgmYpNb8NESvjmJOXwTFiqJgNPXZ5qh1JA5NGwfRjw4JCAPC0V45o/xoceP+GflMvT8b9wwsZy+vmGhyNGgf2Marxmelk1Yk/Mnk+XIEwVGchwuOpn3cxhzeOZPsMX7PPI6puDKAx/iLmN1qqdJJ9rmWw7lCH6lFjtK3n5+3eotuzJEORYwTN3lHxVLdKuoQactXucQ5VTInJ+pD2SAfy7dypIEWQmt5QvwdU0Emh7baLccNTqF2NZKgaHkOLaTyHK3TBsFqghHfOZeIAuM3QGp6uVZlqNa5g8eV6UitF3aPpf6j6KjxBWLesfg8O1IaYeCbX9mYoUqWUXLUeQo50KmvoQ+KogGl7r3M+CQ4Mcln64LQF6bm8x6gk6plFMMyPJM3fM9T5nV0PaErW7gWvdRTPDjmD+rmC2LEy93Y91UgbKcYkCWYypP60koPi8KQ6H3KK5Nk7LwgSvO1PlLO/ee9zVYvvRYpVv1PBvDuu44rpPI/yQtP1z+JhoeWmMo9B7F7K30ZKeXu5AYfBaXlhzCRp9rzBZAneyewvlMx5m1yuherPfIYZXH5y5jymMz17Gur3MXsoD76m6I2nvQ+28NSGf0oXpR/QzpH92V6z9Vv/QLlvOLB6zB5zrWeQixt3AeTtX6K8mKei2Yjm30vcH8bnxoBfl7n6qZjox6dwIAXSjKrlM5CdG2aTvy5RJaPy0XG6dfZ4CnRPVKLJgLQ/pn0K78dqc9mh5Zw3F8t9QiPg49zyi6p2AehC2uLPnPSl4nIwKE2t9DRoMHFO/d85RaFvvaZSI31+kuLjd6EAD9lMppW4lh56U6SCiX3FtVe4MhM68dlwxaBfIsehHjSUbN76ZS2WliDZ8SQBofGT8L60TA2DbzMuY6V7IBpq53OxjH7oSIwdGb5ph5xqcZZYnsZNmN7TOvYK5LlZKy27IWE5fx0FjXabyIZZEiDR1b8Wop9kT8V+VgHCqeRVzRKIMxxxxG2j40iqyw8Wo0QifVY3vIFXhNaJW6WoxXPjLq3JXqUNlNAVkIcahXKst94IJDt2ZBeN9FqSzGK0+LrHH6ZPRdeU6zM5afXY8Yn3zScQHjdl4TWpQWevGhV7Heu0BtOxSwrxakYNvNRUit8lVwKZE0RiXmzpErN25fzDy2XOBs52lFgPF+pQUVHWw32RQkwKZAgc7tbL2xEKmVvlrbNTIZz61UkeiJBXKanFmj6mQpGhQwA1aWiZxGZ+m0rqpdjlIWQ5sm3RSUpdeMuNKjFAfzw4c6h9yvl7vE+hdplbtUOxUV7Xasa2GTG/RSdL5bNQ7mhrGuedu2Yv6UGq11k4sD9XK/QQdkqzG9OB6VShRr0yob61eId86uREWbDCAnXo9e4HiR+8nr6j2xFSeIHjyLp1rrzuNXYy3Rg6ZQOHUruvhy5ol0r8Bs4ozjuvLtUD10AYYS1Zfmnrsfj+bWrcpbbPFOajTmT63V7lY1U1DeZmuUoNnYw2NlDC9VT8HvLyyGz8Q2nfRo6LYctB56rXPKWm0Z1nG8lRTVBVhFym5wVForpVfzGdZHD84CsiH0Q/k0vcD5odwTQ60rsZyhncrTqtyQ0zAZYc7NgwJUUD9JZaqCW3A4Go1wl2bsW5hJZrenjOlvvihLlf7uzAKkrD4Hb7t2re1UEPfddTWClS08sjwd4QTcclK2XzAT2fWTn49HM3RmOBKVjm9XnYOT1UPwCDjOdPqWkxGRWWPNt0vxZcF0jcrR8sXHVjDy8vV9CKi0XWp99D7MINAkl5H7Yub67jdGMR1qIRuCS/H+a4VKZR9ceBMnS1WnLJytH2KhRx187NvJeQ+ZVXjMjJhW6SaeYZRp59xs/HZmGTs10muBL/J8sf/mDKPtrcxcY08YDM4qv0qisJAZTdYMQ+LE/htByL43yfhu63ofSUuvM9bJTp1YYldGGAHX1XBwXNYfNwicixvOklHvUBrFhIxQnCx2V2kpEW73kXbXldlAal3AEXlfhw4ICMCq5DeElCPujSKlgfm+xB1x5143bFduSECmiisCs/96AI4KfcQdYbe9yr8KScsG0qndj+cg7Y6rToFdUmf18YUQ1LGt8GiON7679SoS5gtJ+9XS67/yq8LO9BCdBkBDQNb/oZf1mCfESgaW5Ol3XBBxaAWSMv0h+sVcSdbK4gl2LZA9ZvElMUa+3Ne+DYI/fs8c5a9HEPeRUNKyGyr1oPeLOzMLi44sRXadg9h6R8PFSmTQQz0zp18nG+RWVmOfwsXmEcruT9AoFxdZjLjZxdLfEZ9Eo75LFnArtqYQ13jGdMp77xqZHP8BTsZckv5OSAvG0WwvjffyndRJ2h5vkNVQtzLooR5lOs2WNdtolHEh7icPTFKmH+o7x7MfyBFgmNwNPcpdF9Ta42TRVGndzbNvMZkBTfej+jDTv4F9G5LHwUnRsgRXAxnRI1meg3rL4q8XZqDnyYD78sY+w65F+UPzOJimAbhkOjNF8FukHd93ZTq6SYxQlFNMTcgzlf+cACoN7IE18HFoB9e6G+xW2vjA2znSTglq7ZCSz1cty0JHuXzfZV/G6iT0tyUF4Fp3Tt1qdVAtnEmwltC/MnzVympyKwnv+DFQFqintGKhV8PwfctCJxbTd8RisqrttMqpsxzKF8scIaixY+doONSd06cPN6smDrgT6dCOs/46p0s1ydF2/h5VjIiprcgi7XOpP6dvk95rHweHD1YOOhunSaeSBmtEH37DoAzfsM0Eqn8AOJosKJ+hrMkaGD5vsA+P/z5Ef/oadq8oRcwXoRguOpnZLTho+k8RF7vyF51M4GgOyH30ew5uJihUBuT+n03gqJ/K6esSs01QsKn9p82ZdIWcTM7/bIKDRceYNGnHjQ+LiGtd4/pPFs8ZJw+4FaW+fvrthkKTwTD0SafgL5nMIlDy5oJN+N5YcvjPCAfmFuHIruytXSxwGIBCEylABzAyP/xxje5iuoTbpZ+nUvpml3Xwx4FigEbKDEb/NJHQnRd/QGlvpe7lJasZuylI9AspkS8oKHR9lykq+ChZncD/BRgA0gcWNFljpkEAAAAASUVORK5CYII="/>
          <p:cNvSpPr>
            <a:spLocks noChangeAspect="1" noChangeArrowheads="1"/>
          </p:cNvSpPr>
          <p:nvPr/>
        </p:nvSpPr>
        <p:spPr bwMode="auto">
          <a:xfrm>
            <a:off x="0" y="0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6640" name="AutoShape 42" descr="data:image/png;base64,iVBORw0KGgoAAAANSUhEUgAAAEgAAABHCAYAAACkuwGSAAAACXBIWXMAAAsTAAALEwEAmpwYAAAAGXRFWHRTb2Z0d2FyZQBBZG9iZSBJbWFnZVJlYWR5ccllPAAACMRJREFUeNrsXHtQFEca/7R4WCEsEOXtg8UAy5rIQ2AXchWMFTRPA4ha5mJCLuau7upyxORMrkxyhTGSqtxF0Pxj4guTSiyjRDQ+MBglJPJWQYFdrRNEdkUCwu6iBvWKSXfPbi/rPmdWdtGdr6prZ7u/b/rr3/y+r3t6pmYCwzBgT+S7/jcX/UTpy/0izaho6pY+XGVLaYI1gBAoGIxCVF6B+1u0qJTjsSKwLjoEkGzn+RL0UwCeJRiowvplsSU2AZJ9fa7UA1hjS3bU/zEu3yJAaV8pPR0cg6xpWC4pNAEodUc7TsTHBWyoJDW+Im32on8ZpkTAxEQwg7IJg1K2tSaiP6cFTMwkiGXQCJMtYGFR5nqx0cVECVhYlEQWoJERASAr4qVP0AIStgBiRgSAbDNoZERAQmCQMwCN8xzk7zUMcaIeOKcLh6H/TxJCjALjPQzvxB+ChZHGNex+dRJ8ongGhm5PEkJs7aNl8ESo0qQOg+Xv9RsUNL3oSgaNP4AiHtCYgWMQXB8xaRAu3wj0XAZhAOy1q68FeG6SVl8PsNvuCr/HTZJODe6CdXP2odDSotAJgH/ULoGm/hmQMqXLTBfXq6+JsOOeEWLZUS2wLuX7UflHC9sf/xJyK/8MRan7CXgGaeybAW/ULHaZz26/F8uOOmMCjnGKvwkvx9RDftVLIAnsJVM+ntqVmlC9hgsBYtwUYjliBE7qQavty2Ma4MtzKaAYCB5V61pfJ1IGubjkYOakHbTrYFHaAbf4ZyhuyUE50WdhneyQY8k75BLJQQ290915s+o62ubMbIUi+WGbOkO3fUkOMsjH8oMwb+9f3LndwbgMnI/TK2zqlF+YBUWN8+DH3C/A34cFKcJPB6vn/AhHu2OMIN7yRbkp5P5aKL6RUGOzfS8C51+/PEWOP2tJh9WpVbTt5fhTpIwWJUrey48sBR0Ca0yTNM5BY13SUC6JeFBn1ZGjl2bCu9ULqH5pazI0XJlq03nJQ31kCTCWfk+kITbGRaUT2RysLEwF+fEnTWz+VrkQdrQlWc9ViDnkvGPoN3lwGPP2AczlzLEOsdzYdng/vZrmFkvS0BMJ7/w0H9RDRkDjJ/eByIKN4mrwmIYXkjUsQCu/dwlAWCL9dbBpwQGQTO63wQwf2Ngkh9Kzie6+RVwz0ZCkXVVUOn94bvcyBECa9Z1En1vwXkY1pIWrXOqbpXJX10FT/YegIK0BZBFqxJQhE0ZUdkbDHqUE6tWRpG5DQypUdohh09OHTHRN8lJ4N9Spwq3nrUg15EmUkCXuIKDSrZAhf9Lf9pYEUKFjZ4SE2My/73UqxES+NxEwjZCfcMau7tFOMaw6Og90N33t2m5EIGIgLfW36ZnDCKDLdvsrbZkNa3/+A+8Qc3odhJ39JmcfxE+5StmyRyGBygtiqiMN7odXE88Qpjwp7kT65bDsuxcISNphH/iw+jHElAj4T9YxEyYwwJj5hs+1M3cf1cNs2d48G9r7plCdrJmdkBevJDoYeMw0Q3+8GBT91zLeDPr8+QrIir5IjssUcbD2pwyrjhTIm6BA1sTOQP2TYdmehSa6O/P2m7BiQ30KbKhLMbkYWMdwMT6qzoBtp2dbvXAfZNbAovhz1LdVPzzBN0mP8CqL0FUygLOhbg7880gmYoS3Vf2S2mTk5Fx26kaDxKwa3W62L0USpbG9QNZIwcHn2XrqEat9YT+wP2XtsUQfA5UV3cF5jE6tpN+Us2yoR4m0uCbZIZvdrTHU6T8lnSU3pYa2O4XMJPo2rPdqUiup34aAwedxpL+3KzJB0TeZ2L0pP+m6lbR0Sj9Eiq4R8+ITyZxsi0+wq2N/31swH+UL2nYnRozRN6KnlxLO/SWzrA2+imZaHSdb3vtB8qk9bFK+6QO1XWGctkC7Bx8Exa8PQXzIAFkaGPpnwEKI6dukwWxo1XWHgfY3b079HTlv3EuSohDF/XPcURzhXES+w8S0DQ2Ujz2xw0BP7zHWmwcZbZOG6AG6FMarPwwsASikn5MdbwbRfMrw3JG0ZG9OILM2xsn+uNrzTtLdg37kBLNCB3jZS1F4YantCqV1umHvO0LRj7a1XQkidemIcXz6k0+/wjIenYeLHe8Hh+1XAmmiTZ/WQwbq8C1J4DWQhrIAtfUE0f5X7suAwvlNMA214/Ptbo6mTzEMAMmn96I7+2EEpo/D/S2I66bHbT2BnMbLm0Gtl4NApWVZ9FZmCyfbtx5v0Sd4b6jpDKH12hvesLI8HfJKs+DT47NNbCoUxs0zbM+pv0y2v/beIOge8OMxzfN8JLL+OLuKlc/oheIXahyyWZJwARYndBC7zbUS0OEZyQE7rLe1TkLsXpMpyXkcscN+SUPZFyHWH3+U8xidWijuOiWGI0r2yi5O7IDi7FqyGWb9Sp6B9UiHDdEg2FwTx6m//x57hNiRwaLzrJAprOpiP7A/2C8sOFwPt0/lPEZyLxaRt5X3vZho0i34bsUxkIZpyH+caL89LYaKdmNIzAofhNczzqPcc53mr9wt8zjlkdHnKnvtGOr3Nvmv0vghoGPZXKaXp6QqWJLUSXWc6I/dUYxYtMXpHcUPnz0NKxAIdhdtikgo2CMzm7G4XZTbsP2lnyFd3GdXdwsC798Hk5zbcg3P2XxXtlynBV2H1x87D0/PUiO23KD1Ks0DUNMRArtORpHfuyUZ0b/C0jkXEWPUlC2G/g63RcLmE7F0OeIcQNlfuGxP+h6TNW59u+NeEOFF8vH0bP7eZRAjhJjAICEHCQC5M8SEHGQnSTPCQtGyaAxJulnAwqJUGVbSmEH46ycBAiZUugZ+WdVM9oPQgQaFWYm7XzUZZ6XQmKTZMMPf7shHZYZAHmgZrH23FB9MNNSgCsyibFS0Hs4cPH76qQ6zDywFphXh996qPDQf4d39fE3D6marAGEJSFmHn+ngkPOUjy1p9eMt0Ta9pxndMMHWy1Oi5I+i0A+m21xMrvtxnQPsB97Kdafe11hS+F2AAQDs4Xzq7qGqtwAAAABJRU5ErkJggg=="/>
          <p:cNvSpPr>
            <a:spLocks noChangeAspect="1" noChangeArrowheads="1"/>
          </p:cNvSpPr>
          <p:nvPr/>
        </p:nvSpPr>
        <p:spPr bwMode="auto">
          <a:xfrm>
            <a:off x="0" y="0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6641" name="AutoShape 43" descr="data:image/png;base64,iVBORw0KGgoAAAANSUhEUgAAAEcAAABICAYAAACk5ujKAAAACXBIWXMAAAsTAAALEwEAmpwYAAAAGXRFWHRTb2Z0d2FyZQBBZG9iZSBJbWFnZVJlYWR5ccllPAAACQRJREFUeNrsXHlUVNcZ/7Eblhlkl2FVlhkQA4ZhUaNjwNhoFjApbW1FUpt/YlqtbXOCplGbxZgmaZrYP9okFa316IlBehJrFIEYjMCMCZRlWMMmo8AozgyoIA30vgsMzjDDDDMPsfC+cz7eg3fv9777u99273s8m+HhYXBkmOyNXUg63hRCDtsJSwg/OAvH3kb4S8J5pT8KyzPUwEbfcpKONbqTw3uEN88hI2GAyir9cfiXRsFJPNoQO4omf4560rNlGyNyJoCTcKSOcaOKOQyMFiDpz4Q5uuAcrq2YpbHFEoqTZooqaEAWH5JnccDoEBNzJdRyxAdrOKsxYD328R9XhXDAGKQ0++Gh4VgOB4MksccwB47RCnl4aIhDwTg43NrK+NqKW3hylmOZ5XAxZxLL4dyKcyvOrTjL4VI5ZzlskZtDP4T8ToPXrtxyh+KW+/QuHwTOKqSFVELs1WZAAT6kymDICFuqyFRI6N6FBKLHI/715LyTgDNgsk+92lerY8GVSHMDsmnLeSk2H5vCpSM3UflCM+ikc/2p4ErKDMmUQfhLzUqqBOt7CGRyMokekQScqVIkv4vypjApncy81iU43JCA3sF5ltc5W6OLKTCFigjsq1gDxU2+0dlMD62kA8iRHKHts6WPT3pzc0ngosYbCZ9B7N1u3DJUPmTS5hnUS9+y/J3VeD6qmOq6k+go7TY8kTai3QV7yHG3sZseeuSf4Dn2I/2LLeb5P2mbHXcOaaFVkHUHYXPhT61zofldVAf9ARYqwumgpOQedTd8TYLLyEkRNCAloGGCrF1l63GyZYl+t/MmY46ijwdhYBdc7W+j946TycFo+h2RXbKO9tsa8zWZnf/gZHOMxeAcWHFCZzB5zYtxoGqFngVPPoaOXjfK59rDyOSlYHOkDJnCS1q5ryeegrzHh4Dso9PPlqbySfhQXTwVcjjlKDVRU+3H+EDlcu2smdtHn9OJ9fm7aLTK7iSgjwFvqczeAUeqW2b+T4jLj0/2CzEXJrS1ZVL5ZFx73RvZFx+DwFWNk+tysC/p38RnVTDVbytzMzprPJNtjXGCz3iMOVC5DLlN0RbLMjSurUXpWvkJvu0T2piVynMbo1B2NQBvrjiNtEXVlOt6vCHtCoSGuJqij4/+7+0Q5aGEk91/kRrYBH9XDW3D9DVl9sbI31U17t4UZHaXOoyrjddKAxPkm10hK4igTacziAVpkBrURDlT9K3BtgwoH1xYS2ea2KfFyp9rCyMz2jHiUuIiOkHUpViiXeJCHZ31sZhyhdyhcUNOdRzlMRIRi/Fz7cNfU/MQf+R5ak0jZF31nd+6CL+MLSFBdIDyv578B14vW0WsMdoquYy++1eegZAcxyinJg76WNh5JG+UkDFI6DgsZOUtZ7So3BHlqaSDqOjygzXyxlgz4ATlbResCf6OKutk9z1SyfmGcLn2vkwbc2TxiNusFLTit+IL2JV0Hl4P3NIJG+9/k6Tfp82sCtnsmW5ZiGdjypFTyd7Tntw6ERgdX172FQWeZkDi2swAGVb0uaH2mjcNsLSUYGIgiU8izxGrELhp6KQJPa8ZruOqY/HaxVUGrZxUyEMsghOK/ZJ8oryKZim26NN6Icqu+ONX8VJsiKjVLfBceymnhjRPSab0qgB/vpRI5AqMJgxWLYcpAHPJQNYEN+NgJbtPmDvUbnixIAWL+D140LcLg0O2cLCd2sQySYWx7k/rRcTavEzGRda3LM42h2KbWIa/VyxhfeH5x5QCCkzvHUdsPJkOORlgokCBKK9r4DmNuFyAWy89l2sHD5QqBFBoeDqp25xkwfoTz7NNIXQQIs9uyJVerMndlijDBmEdPX/1q+Wo6fag7lB6eQFl82hqY52WncCz34XiaTIQefdyVuQ9I6rHtoRL9PzF/NU4URtpdZlgDtmyVY7fzSdqIvDowlZWZCX6K/DWmiKq7MHyGHxCZE+HzoZ4Wp4+lLb70ZllUqhc6WmxnCjv6/jbE2dGMpY8An8oSrJ4KWLZNuk0bbCfIbHn50ur6EwH8HoRwO+bCCKJFR1qV1p16xPP6Q6OZXwON3KsVXrgN6dX3hNXmtZsxYCwNqwNq0MuI9RDjaejG403Th5NsRpXfFIdjo8vLSYVryMF5njGqRFgSODNOLYeM/EggLU6hwHl1yvK8czixqlvg/L6sH1ZObY8VIO9BYnYEl8DkU8P3Xv5RW4qNLcd7rnVsOZWayPa8e76YjrT2oKLuMuZxiDUdHmQrOVJj/pgBjJWFtGGteHtEJBzpv/b64rpdQaYjKOP4bLKZUaAGbUc6wJccnAnPtxQcFcw9sWfimNR0uY3aY3RccOZckmrD/acFWNLghy7U2Xa6zs+I7XMVfd7GoBZjznvPH5Be76XDPIjqcii7YqPSkUUh92PjgCkJq400w8crQIn2q+HuMdNev7u+SX4sFRolQuoaWwZhZbZxp1pcGDFqnxsPcOQvNMd1siK9ruBvT+QjcYbB5S0eM+oS1ltOdVXxh/97lhVhfYeF9R0zp8awPPu4LnkeuyQVI27alEM7odn+HZuoict3gkcGLQD/4FBLA28Dm/XfmwSNyHIvY9ea1LyjO/Kkay0OuwqXnhYjv1PyCAh59rYUxKJdwpjWNlJtJLbrF6Vv/J5LHWvjKWt9PcfxrVQpq5Gso2630HXfRaoiLUMTtyvISn7lVNx+EIumHF3YnVVvv1EAh3Uc8sbkBw6vmkdtUBleplB+jF9j38bYlGW+79YPpyu9qccOP8mli1Uao/6dPmGC2FnXGz2QTWxLI02Q91/7wmxvrZqv+5MeCqvn9y/L09xr73dy23SWQYOZzmcW3FudZ9udnExZ86BMzxcwcFg1K2GWjkYDFIF/ad7j4ffZgAK5vDQofSR7+cMDedgkneR5yC19Xz9uzwKDrEe5tsNWZz1jG80MD+0X0FxT3pTQg5FHC44pCp9KUsHHApQwj7mjwfnNDDS7KyxXyZ8loovfoN5oY+JQXPp4x9qwnvUsp3v3f1HG2NPPPkPvcYgmEb4qdkceEcNIUf9zcsTShobcx4H8+JelczGOkZT/vtJ93H/J8AALIr9y00zkfEAAAAASUVORK5CYII="/>
          <p:cNvSpPr>
            <a:spLocks noChangeAspect="1" noChangeArrowheads="1"/>
          </p:cNvSpPr>
          <p:nvPr/>
        </p:nvSpPr>
        <p:spPr bwMode="auto">
          <a:xfrm>
            <a:off x="0" y="0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6642" name="AutoShape 44" descr="data:image/png;base64,iVBORw0KGgoAAAANSUhEUgAAAEgAAABHCAYAAACkuwGSAAAACXBIWXMAAAsTAAALEwEAmpwYAAAAGXRFWHRTb2Z0d2FyZQBBZG9iZSBJbWFnZVJlYWR5ccllPAAACtNJREFUeNrsXAlUVNcZ/qRsKsMuIAyLggKiiMoeg7iXnmAR43FJJZqSNKfmoDanLtFq0mqa5Zji1qYaK0pbi5ioRE0UVCQqi6jILuDCpoAozKCC4oHee2eBgVmY8b2hVb5z/vPevHnvv/d+7///+9//vZlBnZ2dUIfgpApLsvEj4iaVlwXpRJqzFnjkqTtpkCqCCDHhZLOSyC/xcqOSSAKReEJWs0aCgg6WWUoveNmJ6QkRkaXZi0YfVUlQ0L9uWEpNbzxeXSzLfsszQSlBgYmlea84OTJMzVnila5AUMD+4o/JZtMAN3J3c7v89phmQ0ZOQpGlNCAPQAILKR8fM4I6OzqjpAcH0IWlcoIgIWgAinD1/6bATWJBnZ1uA3wohZSgjo6BmUsFJC6mYbnxyhNEgjTniv2tbiG3aWS/Dm7O8FzUtVkhp8n9BS2oo4OzTgkM25AR/gnbf/TcFAuy43C31apfCHp/RCqGmzbj9fRNrC+6wEBmQVyJ+JkJNha+ifSGMTAjZJkZtHKqv68S6XCFkUORHBzPjEAXPQbSWYxTOVY7Af7WxMUejkCp2IFz/ZrE7GetWO11XG4FDqYiLHTJ1EkX5y5GMc2+hFnP38qncq5bo4sbtWFv4F7WfnesIYSlVI/X2tU4dzEq1Y+s8J/KQFxudNO7a632OgFPQZ3SwW7wSdHNxUBnMQ4l0OYm3nDMh6NpE+e61clm3+8wR6i6QBjhWKC1Tl6m+cSKYJy564W7T+jyjv8cy8uiDpsnHIWnRZ3m9MP6NrNs7fIgHhLF2sf8k0PjzRL3LPzW63zf8zOb28i579p/eVBP2A8W41G7KR4/N+aWGI9sxBAxM3oqP/6o3UThs1JQY9BivLxl0jLMc72GJaOysf7yHOJ2npzoFD81wa6iMOQ0uKK02R4t7ZKZKWBYJRKmJCqce0NkT1yvXv45wLZSq/EayFnlS4ibCchd3R6ajB2hh+A0pJkz3ZcbXNBCElPZ53XjTysM7tgdX0SfjiU3J5KQaCIzIa3akK3mebOg7vFtmmMZu8u7Cl/HgbIATttZPvYneFp2WQolZGfhZDa2I7fGIqfeGTsnH0Zpk71W49W4mg+0q4LTUBHSakeRu6XDeqaHaqpjulMZiyO7yAC4wNwRBVjuc0HhGNVd+8hc3gG6H3N2MRuLNtULtTEoxisX6yaeYftRDc6ISVusiwkpfCxpssMHGdHK2dNlirdqwJagEwrHjhKL2V/i30u/uM2EiJ1W7RrIXEyZHKnwQeChOIn/dqo+T63Q2JAZIdczXVjO3EwnXT0kakQ+Dsz4t8KASskNWHspghP9VNRm0uI2Y6k7PMWO66E6ZbcHiifhSLkP07UzL5Q191noyRfOmj+adAZ/DvmB9a2LnGGIObWA0+xcY6I4w6UCd4n/Zt8Twtu6HgLj3nmG0EwMJzORxIUe2iGtykP+neipsdykE4onYq57Ibys7+OD8RexQ0qYNgh0qMb6gHNMR3fk1Aux/GwUxM+MOU1QNeZBqZXuTCSLNyjtnAw78kKQfVeoVt+W7HAkRiQTgjLxbZmPNJBqhhO5CXETLmGuR7HSdndcC+EsrinJpFUrDbKvZkUwdIxBSaMtfnViPtYHp2PuqN4d9SYBM5pYSGqlh8qBUwI/zZrCdNaKBX0aUNDwGvx1Rkov66VtrM2Yzaybr2UNe/Q86sPjWmuf6XYTn09JlXc6rXIkZrje6tZ5ASMjjVgf3TKSlVmGQIx5o4sZCTLUtJgjoXACSh4Mkx+LJudsCMlg7dHkMKHQD9uvBPO9Dp4qIWjV9zrRTwf39ezjbPBvpcyTExfkWEukBl42jdLcxxiRhxejtkXRqjaEZuDtcarLE9+VeWPNuZldFmpzH/M8S7CvwK+XLl4J8liZ8kL2ucw3D/vy/XoHb0IgJYsSmHpb8QnHF1PTEE0GqwkJBeOx+WJYfz0YkRDkHndUrw/GhIIWnF9yoG9lkxYBwhJj+o0gjUGaD1A37Lsbt+i9f3opmKlD8X3bPp+bXeuo9/5pNc1zhTHDGlFDpnVay8mqHk5SBht42z5Qe00LSTL/dD60Xy1I+lys44XF25bMMN6lCsecBCIs87uOE4uTcXzxYbKfL/9uYXIkSu7bqI49YjO89/0sFDVYc9I/XYWTiuKbPmXYFJ6Jd1NmsbXRLI87mE1kpnul3BL+cXUsTpW7ytsStRohIjEawc73ECy8ixCypcgk1lVMiDtd4cZLZqxTougWm6S0F+Ymz9gAxtg9YG5BpSc2TsvCOxMLJcuSCld2voBcR/Ft0ShCihsZrCv+TzFVrQXRRHB3VKr887htS0gMMZaTtyc6lRDS9ahlpkclIdEBhwtGM2uRnauLFdCbUtxg0+8MSWvSHUqluN4Krp8vY4OmbiI7TgPupfeTFMjpjmrRUIjbDFXqlYm5cRvT1f2Y0FyMwhWJOLToJNvXpINv0RiDhBaPGBF/ueDH4kaAsA6/n3INRfXWXdM22Rc97XqsIzRvIWsmK1YDUod3/IuwanIeTpe7IPbwNAm5TUORWeWAWaOqsGl6tvx4/+ZBagiaP66cbb/J9mbn5VTZYX7ibN0K0t3jm+kzxAYUK+iWYdOpAIS41DGSaEzLrHToZxejVX4VQu9o8nV3iJ8Yqj1PW4kNKGLBPKvSHpm37RS+q2kaQkjzYl37KvICc0V6nLkch33oi2h8u4MW3X0cHnL6BgYtWcQGSRaqW9N9lZ6z9ZwvakgsE1o8xq8DS9g1yTGn9f62CJvmhQsTeE82fBya2Laozgq/C88nUoDkvJFYdTRE5TUhbvVIXpomyaXajCAwbUdIfBSqm4f+b0zzXEJg8hT7FmVg5ZEQRg6znrPjlLb9c+8axIaUKl5PyGGph0ULqh4O0XeQ1sNbYNS1yCD3EpJk+CQiF85Wj7HnkieSro6QH/+hyJH1KX5etlI9nXp8a43/Z/MKz+l7uNCIBmw8PgFJV9x6nftjsRMCv4zEqRKnHhNjp15Fby7Ws2RRdM8SK5ID2VZVOiAiM+fSA69hwaQ7+OMb10hq0C55uVKPq3v9vWnfqUhO9O5wiEni2ZdlSFKuKy7dtMW2+ZfhbPlYr78M0FsMoqUDikNXXBGX5C8LKH2+vurBYMz9OgyGBvqNQfpzMdLGH475YvdPHi9Uwmjv0G8JhNeK4uaofLwbdpOsyYwQd3ASdp93f+HBOVs/wW/CKuDjJMKlClt8ecpbHzVpfkz2ZIEDoaMT74XdwsKAOziZb8+Jq1JyxhIJdW/EwRxnVPOYF/HynrRMLpbZkJnIiDXx93MjOdFZ3TgYUdtD2dqwqNacfebz3WveY9DCwCriCja4UGbDWez4hW8dhNatWL9nLO/xk3eC/nnRBT8W2HPaBi2V5Ny0xok8e94Dtuw9aVpd57xw7GLTinWRN/C4zQBF1Wac6aXxZ6jJc738UEb24PAOHwRVNppizldBJBZZc3qnD2Y6oaDaXC8PFFm5wyZsazzZX4EBKOBBxoeDZJl0wgBBvbBfbkEUVq99kU42UwZ46SqWNV1cnW7Yrc5C/6vi2gAvDNuaMtekK1gQhWXwZ0vJZt8rTs51IuHNWWubexHESAr8lJJEg/ar+Gcn9IdnUc05HzUrzGI9YeG/xU9K0qsSk+hL3h+LctfHK53mVWasEzdToug/w4S/pMTQ/C9dfHVDgqoT/ivAABe2taMvgdk4AAAAAElFTkSuQmCC"/>
          <p:cNvSpPr>
            <a:spLocks noChangeAspect="1" noChangeArrowheads="1"/>
          </p:cNvSpPr>
          <p:nvPr/>
        </p:nvSpPr>
        <p:spPr bwMode="auto">
          <a:xfrm>
            <a:off x="0" y="0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6643" name="AutoShape 45" descr="data:image/png;base64,iVBORw0KGgoAAAANSUhEUgAAAEgAAABHCAYAAACkuwGSAAAACXBIWXMAAAsTAAALEwEAmpwYAAAAGXRFWHRTb2Z0d2FyZQBBZG9iZSBJbWFnZVJlYWR5ccllPAAABZhJREFUeNrsnGtMFFcUgA9EHlXY3YI85G3ktZsioLzEJi5p/WktMURTaiCNf2ofoU3TamsMbbBpbGpt0v5pbAs1tlpTS0r6oy0Q1CCv0IpGFilt13UXFyu4u4DyaPb2zrCz6Tp3hl3h4s7uPclhwr07c898OefcM3duJgQhBFJSdmZEgw96rAWuYyDJZaxGrM3duzONUj8KIQEqO/0HB6bOpWoIfDmPtb57T1bHooBKvxnmvKUZazoEn3zS81x2nSSg0lPXOTgdQeI1UtLUU51TKwJUctKgccVkMMMR5N3evdp6D0DFTYON+FDD2LhlfV+NzriKh9N4LYPBEQnnQbU8IOREtYyHSJ7l/vCAwIn0jIdI1EUnrha4PMiZwXgQRbMACKF0xoIsQogxEnKAcIgxEvKAmAfJhxhigJgHLS1Jsxwk70GUQixXZYWKRAMUx/wNuWorRK2acfdN/RsJfeMZ0G7VQvuYFibnI/0SEP+wmvfhpWUllLTaBkcKfoCiWKNXvx+9r4FDv1fywPxMKkLdIbbM6i0cHuhjNviy/CvsaX9RsWUpGiqE2HKqZVoNo/d8X1ZqKGxedluWqqHuSnqZtX005yFC0w5PJQ5Rsedhldo032rJgeczezGobGjDsCzTGr49eY0NDuT/AtFhs8TzcnBibzVnB/6jRu9YKmz/6SU+3DwlFSxTKmjUnyKex7s2wZ5czRiowmdE7Y65SBiyJSizkuZA4IsT4KXJnIWI9hws/BWK40yi9r5/0qCmvTqwKumSeJNkn2EinmwPkuFJ0f5Hstzxct5FYvvkfAS0mbIkaMgQog1oJZc7arT9UBx/k9j36cBWaVtkPYie/aHuHLQCWpJggoNF7URD+nBSbxrcJHmuYSJOJm3Rs3nFclBylAM+0zcT+4bwze9v2ylrh2M2gtjecyuFfg5aiRB7Jb8TosPFtc/kXAS82PoM2GfCuGQo4yTIp7JAUQtmnPdUZg0S+/a37gDLZLRMkvFCEHUPogvo6bQRYvu5YS10W5K9gyMFgfcghYdY6Tozsf3761qvxzY7ogM3xFTh5OeuHkuS16ElBchwZ63yQwxJQPBlXKkkbZ8JV34l3XDhSYiOIHiRL+NK/da5IpU0XUDXbseCb+Wxr5U0bUCIbpLWxY3D4W2dUJp8y5U3YuG98+XQbU7y+hoLdRIp9JxU7ae2oihoCq6BTu/60Q2HE+3acfh2VwvoYu94fZ3BsRjiDQyOxVK1P1QIMVpaV9aP888c8eZeKLzq07WInnU/jKr91F8cpqgc8n1LHZtyDUf1xeFiaRj5OPbxzkKvp3/FzGI/D6dBWaqV2Nd1I9GnsY9dLFjaTOiPddDZgUyoyhsBXfyEZ3K9HQNf9Op8GntLuhWqNo5AinoKzPYoOHslk4dMU/hXz6l7T1JfENpXYuBvUPCc765sAAeugr2Vqo1/wrEdnaL211u2YlAbaJldsQCo+mu/3v+iipyD7lfP4dlwXryeNBsGuqN7qAFSxP4gLjxJcDjh2svSrNBlTKCYg/x9h9li9iFE7R4UsYnz5sTqRftp3YMiQsyEAZzoyoZ9W4ZFfVy7iQdI0YOUsE/6cEsh2O+Fwe7NRkjRTIPZtgbO9GfAR21PUK2F+FlsXeXnbBen3CzGdtorPAcxQP4OCBDbJ808iAGiGmIMkKIfNR69BznRAP6bz3BIeRBCNoaCKDYhxLitX9sYDw+5MXHhjctCiHGAPmZMPKTZ/bDKyePlRxuBfZ5CEDvWjLuX3lwIMddUz303Rw/B+d2gB6XubtdbNg8P4kRT+gH7fhBAk63nQK3wj+gLVOri9zlIjUE67b9m73v7+P8bQqRe3ao3H6nHh9ogCbkmrPX2/neMD3aELPZuW7WpQQ+B9wU8Qbgv4XU4fjskWQf+J8AAzkGQO7Ykx9YAAAAASUVORK5CYII="/>
          <p:cNvSpPr>
            <a:spLocks noChangeAspect="1" noChangeArrowheads="1"/>
          </p:cNvSpPr>
          <p:nvPr/>
        </p:nvSpPr>
        <p:spPr bwMode="auto">
          <a:xfrm>
            <a:off x="0" y="0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6644" name="AutoShape 46" descr="data:image/png;base64,iVBORw0KGgoAAAANSUhEUgAAAEgAAABHCAYAAACkuwGSAAAACXBIWXMAAAsTAAALEwEAmpwYAAAAGXRFWHRTb2Z0d2FyZQBBZG9iZSBJbWFnZVJlYWR5ccllPAAACMtJREFUeNrsXHtQU1ca/yUECI+QQClvMPJ+WdEqD1dXrM8+pbRb19qd0q2d2T92WtvOrt2uq3Zsu+3M2tLu7I4zBYvj7taKroy6LWq3BdcKqAgVEl4uYnkjQhIoYALJnntIUiLk+th7bwLyzXw5ybnnJt/93e91vnNzRCaTCWyU/vllBWlSCCvNPFOohLCmfEN0NdsgkT2ACDCZpNlCeD1mNl0lXEA4l4CluSVAaZ81KswnzHRgbiYt4ZyKjbFFdgFK+3uDwqx683Hv0gsVm+IKpgQodX999T0OjoVWnPtFfIkNQIv3qXeSZscsNlZzU55/PlEjpuAUqBQwmbaAActJ+OO4PdgR+Q9H/b6c4kFIwryYjKYs0sid5fbJJMNIkV2BSGTC7ivrMTDq4QgxcgjvpBoEBiCjCULzt+lv4HeRhZP6fx1xHB4uNyAV65EVUD7pOHPO4QXv8S3fnEV5NUoKEPFDSsYXCc19Bm88FVSGokV/hLfLkLV/tf93jFSUN4efsvYHu/fh2OJ36Dlu4lEhZFSaTczomMhlGn8Jk/aiOG0Xtqo3Ic23CT6SIesQRos2BP8HulFPbI89RIAx0HO6R+SM3LyLKBkX1OQQfC5o5uLxoD56wVLxDXyUXDAROUouojH8Nvqo+ZMFEBFah/0EkdvipJ3EPRtZVM1Wxn69lyByj2sQz6r6U/8GrAqsoe+PdjxI24aBYCg9e+7EFm1ojHTJxEOIk3XSz0+EVNJ2T/NKdAz7ciY7TRRTPj7P660I8ejHsaUfUnOxkMEogat4bErtuA2xKeuNLtRZW2jU5IIV37xJ0gIpZxm1JYrxyu1DCmyrySZ3XWwFxJU6W+NdgGPRKKPVYTPMAP5q1bPQGdw5lV0QE2Poi/Z5WBmgxqog1V2Cwq5RRe0LcLo7hsWP3R2JLU5aCH6t8hloDZ6cg8M47F2XHuNFZksmLRiXXYu03BfOADrRkcibvIKF+eVBjdiafAKhnhqOTcyEZ+ZUYr5vG/5Sn4nSrlge8iAeE64Xosvwq/jTcCfRRjIh4nAJkJhExwR5J3IXH4TG4IF9TRn49HKG8+dBj4bXYkvS1+bwzreWmugN8HcfxCvkN8u6lajXBjp3Jn38ahJKO6KQE1uBjVGVkLsN8wYUE+YNJC/6q3oZDl1JwYBByslv0UQxaVeJIHONxyJU2PHgl/CU6DkESgytXop3q9bg+PdJnJdeLbN5QWZax1oSsC5cjRUhTZyaVlFLMv1urnMgax4kVCkzXtGNJYEtnEexjVFV49GRB5kFSxS9JSPIz/wc7i56zu+ym8soPlv9N/4SRcbE+OY/LzsCX/ehKSadUym12M4xe+ea4C8dRO7SIs7lllgzaR7p8cg6pAW2YoA4UxexEf0jHuSuj8FPOkRSAHsTVpHdUgdzzER4kHyfTu8OX+kwxoxirI1oQoKiB3V990+fRJGhkta5yDr23CTB319ajKwoNYtGicxsKYmIrP3MuwECzkOHX7SOTvC7hvZBGafXI8hUQzviRth/kjbc/nWIpjS5EG8dUgNaUdEVRj+re/1ZtO7/yqQdU3KNkE2clxGzMYnpWtid0POJF1HREcp3TdroEICCvAbHK4EkC665FoAFgV13/B2r5jQjxEuD9gEfXmQUvNwxkT0kBtwYc8XOM8vxxX9jWKYR7OWRp2LqeJNRkJKrPW7suw9rD2zCAXUisuPq7AJQ1R3EClDOvGreZBQsD5qKNxU9gVatF1KD25BwX69dAD6oSCURy83ucZmbHtmxal5kdKiJWfjpuHq7F98+IMP5tiCcap7LXnd64NLMMzGGQ2U6ZMc32L3wk81KOm5v9TxWgBL8rxPu5cfEHKk9f1h2lvXCD6ti6Th1tx8q2oPZtWj+Jb40yOgQTgttx+rIFvvmpfOGqsfXOv6QyjbSDdxwo2yNZgmNxB+NcCqjoMs+N/Of1pSyakT+xWSb8YW1MTaAqK/54eH9T6KOtBNBmtbLPhbenlmOUJ9BVoAO1URPOi+/MslmgbVN44UNBx7BqcsRtOvFhbU8mJjAmpMW1olfLlSxg1MbDe2w66RzCxnQzKTq8aN9zLjN/1yJvZWJFPQ1UVc5k9X8fJBwU40w+SDynvz3Lcd9eGb+lHK1aTxxsikca2JaoRtxtRnz1leLiTP3xdPJjTjRGDZ9ZvMW8pHq8Un215C5629hWlFo7feyOyvPP5dAAdIOu02S/eB3UVB1+XJ2TYIBxIBz8NmTSAzovykSuRLADDZ9u0sfYJXpbEsg2kgGbg+I2k5fzkoeYuvCIY/sQ0Jv4XMEnMB+G2BeO5pBa0W22hGPtn7PW37nBwREvuWGpeTKpwaFK35A/s9P24CTXxGH3SXz6LEw+Q8/+heiFbu/Sb4teYrrQiGE9vP6EGeGsgd7CTgyqQEDxKEerI5EXnkcWjVe9PjmtbZzsFePpENHItLtmMf4OG6rh4L6oLcevoh1Ce0org+jd7u4LsxmFYLxSevi26w9eWWxONt8vwBr+E5QUfQhGvPJ2Rhs/1fKhF7b39ic3kA1i2bEXQrzWCOcjXgxMd2whLI9bWAAfGlJ4zg4nQpk52U67Fltp8qDLPT6QyoKEpPovVy4CNohidOZliBOeipKCtHgpZ800VCesz8Dqg6504LjkFWNj352AapOObL3LKNzKGf0Ow4zsbfX16C1zxMvH1hIwJE4teYIvnC4JLoX31/3wLYjyYLkL9xqkACz+W+b/Cg7u0k5TIOmKznZ36FmAZqeAJFpPbN/xZxZOOw6aVPLLEDsTprZkmL5LBy2dP306yWWTLqANK/MQmJD+5gXWnLtO/ObamJmpY5co3dCLvjRxMbNjNmrompWccanjP1lW0uYNzbb4yjS38shzaf3ODjMtg+ZmvI3NJMAoiClvsuAlAsn2uxEQGIeFsjSnHvTulXXlHuYyRe9k2IG6V6JbMx+QTu1F36fe/MBEdtD1z4L32aAYrbOyZyhwDD5X4nu4rYCewP+J8AAFp5khL4CwyMAAAAASUVORK5CYII="/>
          <p:cNvSpPr>
            <a:spLocks noChangeAspect="1" noChangeArrowheads="1"/>
          </p:cNvSpPr>
          <p:nvPr/>
        </p:nvSpPr>
        <p:spPr bwMode="auto">
          <a:xfrm>
            <a:off x="0" y="0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6645" name="AutoShape 47" descr="data:image/png;base64,iVBORw0KGgoAAAANSUhEUgAAAEgAAABHCAYAAACkuwGSAAAACXBIWXMAAAsTAAALEwEAmpwYAAAAGXRFWHRTb2Z0d2FyZQBBZG9iZSBJbWFnZVJlYWR5ccllPAAAChZJREFUeNrsXAtUU+cd/xFDEpJAEpLISwWRYn1NWhG1VkRXa33t+KxbPSrr0WrPenrwOB1HXbWbtmw7q65utTrPFG1RS62utujaYyd6bFGQaVXAF0pBsEB45EEIee37PggK5CKEBKjkf86fm/v4Hvd3/+/vcn3sdju4aPyR23KySSAc07R9kugy4XuEj2ctjrrHdZGPM4DGH75FgUlqYhmefMokvCXrl0+deSxA49JuUmk5TjgcfY/+duGV6CROgMZ9fIOCc6aPSA0XpV5YMjSxDUBxB/PlTTrZl8Fx0NsXlw7b0gKgsal5+8lmuRebZhqcvXz4PT4DZ//1CC84bYhKUCIDyG6zJ3rxaENz6R8GEGz2BC8ebUgWu/dqTJME2SK8eDgleSNAdnu4Fwvn5FAxLxLtAURUzItE+wB5Jah9FbN7AfJKUNeMdPfboImREsSFNUDIszg9b7LxcfG+AFfuG6E32XpYgrpRxdKWhaF/gIj99q3Ph4AwF80ZMhj1/EjU1gMrPqnqEaC6VcXWT/WH0s9MxuPBajHCzBsIq5AHeVUq+A1Fba6XNG391auRPGUoNmZon1wVCw7wxfSRQVAWJ6GfpQImcSx0stlo6BeMqrB3EFCxGyL9WadtJdVHETc4BVFKI25XmLoVIJ5DxTzNf5wlg6TmMwYOJWFdDlRlWyDXfc72tepVsAicB/S0jb8uAxunSdr0O314gEfnzWuOpD3Iz0dKEanyg7j2ZJubF2tPMemBRQeDYgHnk6RtByl4mDvSj/UZpRJi/xIlgvz5Hp17t9ig5BcDEFB1AD62OudiTCTECgEMglHwEw1zarhpWxmxVSueX4G4cAHGRwfDYjHh08NFHp2/x1ONVfGBkKKU074w9ZIvwifZVTCYLHhtwnKoSpOdXkfVUhowEwmh5TCZfZGe0wCd0ex5G8QiaQ+wlHiol8cGIqAmnXMC9dJ46BGK3ZkafJRVC61VwY5xkerBHyAw5sFgEbA2npq7g3kOFfMEb5whh6T+ImesY+eJoQ1chne+rHrY5lg5O0bPtSdxezIrPTbvR9lj5Y6YcCnGRSkgKT3KeU2dbAYKy+twrqC2+djlu3p2TEwMtlRzsG2bgJdQoffBsRzdT7vcsW66hLlmh1tvTVa+Ggb5fCQfyGsx/tKJCgxSS2FtUDuVOL18IbZ+fL/bSjQeyeZnxARiQP8g+JblcV6jVy7FydwSPKhuDPyeiZBiwxw1ggLlLAWhkXVrt0/jpDtEuv53V4dguQBrXlTgdJ4eX10z/LRSjYxcDZRiO16dsg6ShmtMVR6VpAbiyg2CkXj/PwVsbKmoH6KC/JDxvZGcpUzXMCdA5WeAsJ+1Rd+Hs8uxeqoaiyeoISZ9x0aNwvmb+dDXWz0CEFs4jF6f4ZFAgt74m9NVmBk7kEXRNNij8UxlaAo+zLTgwDlNp/qbNEyOTXOD4E/ChoDadGb8q0M24dAlEXac0njiFqa4rGL05p8KETs5zm9x/AHJLxf99Xuk/CoeQwbMgMiYA61FgQNn8zs8Fu1v83w1wlV8yGrSWsRUNApfOHEHjmTpUFZt6j0qRts8E+GPZZNV4POFxGb8QKSD2gIzebJZzdcZ/cZCyJNj2d8LET9cgY3zYpB8qKTDY4YohNj3mxEsJaEesXU0TlWXnts8bzRW7S3uPV5MV2fD3q+L8WVOOd5eFIQR4WrIiAq1jph9SVC3eOI6pGaWI/OahnFnqFRjRHZ+ESYNlHCmKjTbHxE+mTywauQWurck0uVIuqyqHq/tLiIhvxU2J8EdtRN+1kKsnKJweYyUf2ugF8VxZvsUOP+aT5GyZGDvjKQXjJNDJjQxUXdG1E4sih+CYJnApf5LNfU4dr4ENQru9ytYVYBfQ1Re7dZIusvlDqmQeKo5kZBV7uKcPLUTIv05JM9VujzOnq8robOHsEIbFwXQbH/aQDYnd5U7uixBK19QQkxUqL3aclXYuwyk2Ohg5pFcGUdnMGNXRqMUceVpdA4S8zUkzQ5yrwTZ7TaXOFghwMsJUY0FLw6i0XCpToIH/Gng8UV4a3GYS+PQbfr5ShRVmFkOxxl+kKB01viI5jZd5S6p2ObFA5nuc+Vb9EnrpDOxOa0EL2zIxa7Pb5AURI5nh8g6PAa9dsEEVfP+7z8qYX3SXM6p1yGhht1mwralkT2vYmarD/imIu5QQLkMOQVluHSjml2/76syzNp0kdmIjo6xdUkYVOK65v0bxTp8e/1Hp+VZ6uUqQ/9EEt06GIwWdxppm0ucfq4CVZLZTsGhk9ULx2LbkbIWbXSGBmReLu9Q/2/MGQBloKrR5T5yfPOBItY3zekckkoBo6sjVp4UfJECp3KqXb6vR7lLC4dnyI3aX41mE21tpKkxPZpZhNJKo0t9hyhFeGXqAJbZkxm2mKO2zoy00yVY/vPXwbeWw0zGNxoqIbIaISapjF4YhxPflbovWR2UmOZysvrrl8Lwxuz+UJe82aKopZXNI0ZZ2qm+9nxRiD0nCtnvf60divHB11kQSOtG7ZK5ChLDGZYMa4Lfwr7/1mPnsSI3JqtdKHfsI6530aT+kBBQHIGi3n8WA0ddtJIzPXDm7WCPYXMZM1SBUUNUkJQ05l40legI0Vp2rVmOnUez3L1w2DVXuGlfIXTyhQ/jE0EgU42OgvPQ7ZHA04+H916PhqydZaL26ttrdxW4xb072C016Uv5Gly9XYnxIQsgMOTAVKeB2OKCiBOAVs8Kgb9P+8tEXPXtWyVaNhf3Lz27wR1u+OcdZntsHPFJB/HBzyLFEFnudaqdo769Zme+21c13LYuVlpRh8On8mD0j4dQrIRZ4MqLs3as//AuA9raCaBpfftE5i02Bw9l8za38AfHilHZMKDRYPqEuiRC98sNOHTyOqqVqzvURKteDW2/UfhLWqHb7uNRdmvRXqtvwNr3r2Lvpufg42Nnk+dKQ1oTjaXYQyNz+eCzYvxi0gRIiVei6/Zmv+GcqlUvnYTk7dlsbI8V7UPn73Vr0T52uApjnlbCh9e5djl5GsKVjQFIbDC2J42C2JCJK5rROJ2rfWwbjxXtqTtzJ2VfL2fcFfomuxRXbgQh5ul43MwuwK70H9AT1C3vB7nKyf8oIAkxrykX6xnu1a8B3//RgINf3IGQ79tjc+z170m/d7AAU8eF9ixAsPfu/9X4Jqukx8b2vmnvBcgtKuYFyO1Lz31Lgmz2K+TvaC8cXBJkt9d4oXBKNQ4Vox8zmezFowUVVZ397WWHilGAtnsxaUHHm7N5Sorn/rwf3s9TOIi+lxxR/e36RhVrcvX0uzkJ6JvfDWpNSdXf/a6mhQRRko9L8X4/CEituZCc6Nhp8wUq2dh3KEj7+6jbX1ObvWHHowd8uJadZWO2bSGbxD6icqmEt9Re2niv9Qmfx63LBzy7NQFP3hfwHES/hHdGm7uJMw78vwADAJRdy4jLiGRjAAAAAElFTkSuQmCC"/>
          <p:cNvSpPr>
            <a:spLocks noChangeAspect="1" noChangeArrowheads="1"/>
          </p:cNvSpPr>
          <p:nvPr/>
        </p:nvSpPr>
        <p:spPr bwMode="auto">
          <a:xfrm>
            <a:off x="0" y="0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6646" name="AutoShape 49" descr="data:image/png;base64,iVBORw0KGgoAAAANSUhEUgAAAEgAAABHCAYAAACkuwGSAAAACXBIWXMAAAsTAAALEwEAmpwYAAAAGXRFWHRTb2Z0d2FyZQBBZG9iZSBJbWFnZVJlYWR5ccllPAAAB8FJREFUeNrsXGtMFFcUPr5BYXfRCPIqtIg8rWhZsDZVEK3SNkJNmtqHimnTptrEJk1Vqk1Nq5Wkf3w09UdbXbRN9Yc82lhbqwYrVUFUFEQQfIE8fCC7iy9KM9N7787MzuzOXXYWGHGZQy6ze2bmnHO/Od+5987s7hCWZcGVTN/bYECbJNQiueYtUoKa+eQbEytdHTSEBhACJg1tPkYtC7xbrqNmQm0zAsvcI0Cpv1wycCd4OzCOYkEtp+zNSUVUgFJ/rjNwqTcFBq8sK3s7xiQLUMru2spBDg4v6eWLY0skABnza9ajzRcaNgLdIk8tjTcPJ+CYLhi4gqyJTfQcHusJQCzDZnNKTeySIwAENoA0kUpE8g9VkbYMYtlIDQ9Z4QBiGG3kooiNYj0sNwY9QKhIa0i4zCCG6RNjyQFXBkzHOv/zhbrO4MefQSG+HfBh1GFID6wBv+GPBtTVb31ogO2X58CvLdM8tkFm0lO2lHuEUFboGVgVu3/AAeMoOJPeLX8PZZWP4iXHUIFiCltW8Gn4MnHfgAcHS4x/K/yY8j34D3uguJ8eUSzE1wyr4n+X6CraI2F7fTrUWoOhs9vnsQKC4zOOuwqrEw4IFzDGvw2+mrwPVla85UmRVgbQ8ugjksz5vDIbipumio54vKNiy309FN9PgiOtsbBjxk6I0bXZ+BJUC8aAq3Cq3f158VA+g9xtfsMewoJw+13K4qYkKLqeJOzH6YyPUWKzL5vYv7VrFCwrzYF7ooxeEH5WkT1+qeE2orMnXJS8zzs/j5wfq2+Dral7IGS0heh/upwKeVXzVcua0NFm4j9Gf1Pi3/rvKLSdBxumFRN9Bop/LZulLIOUFC08rAt1504EdHaNJPrlsSUCOFjeiSojwXgyAHjSVk/+QwCH95+NsgXvq+0IFPR+I7og1Oeu23YVU0xcXi52BAn62cF1zqMH4r5a1JLzj4s13ofjFEswp3ebYsrWYvZjQ8eYhXNbHuglGURmsyi9xbZjDTdhTdLBXtOp1jwB8irnSguzC//+IxymIjgmN/vMr+bdh0dkGPOeP3dXnRHWTD1kD657FBRcSRT2h46xgCltNwq2q9cAGcc3kg5uOjtH0Mn5P3QjmvjH9VEs5TfDcV3pn9X8YeR0RUKpjUKGW5ARWod0k1CAydB8XwevPV2FtnoSMLmCXMZhMPsCHHE2iuPm/WeE1hNwsH/8HvtfkXDMPqs2Byrqr+KJ4sX2QDTP0EHIGCt5n4uuWlnbUwSMQ43RpMnR0XGkxJ1ovqeH2IBbDnMYu23XetYpbjn/GWH1YAxsFDQFVyYr6u9QnmJK2rbzL9gLIQq6KHMHSWPX57EScJYcXAS5xzPJa6G2oNEme38O5J7IlARZhKg6u/ADshVj31OcKxKPwbczCyR+CxsSFPXVo5l0YX0CLHymGoxBTQJIha/kow6Oh/K2cKKLG3sbZYgOtp2bQTJFnNa1dwNRJo4nr/NrnoOPphznMmAiWB+NJPY3PX/AftVRp3CMeJuN/ArCxZ0yoQmWxp0G3cgulM3hEOZnITrHTMwtzST2lcz0FU8UheXGkSzYPW8vxCIghLoQcJs0oZgGAaFQ1m9LJD5Y/Ce8Z6W0kYkF6/jmaCNu7C3Y9dJekc8m2Xhz/5kPfzVGKV4GKZ4H8c2CrsSC4sUoA1zfazGh/YRe4ixlRT5Zh9GXca4twOtkbNTcwVkbRvWPs3jxgddh36V4j/rpEcXEsvHELDBVTYW5EQ0wJ/KytGhei4KCuniuN+DUaacRlGXlY2G54yk2Np5Mg4XRFyBunD17mzt1UNYaBgWIrr1ZQCueB8nJDasf7KxKIs1ZbLYlPjBd+PcOAMnFIi6acsfW3B6H2kxKdL3rW68zSMEMk5JBMpkidy7D0m30+1MNFR77sA5A8D4lhZelFWl+n7wNFR77MCoAxEhHICUUYzmK0Wz0/2MfFSjmMAIpohg/gtFseAPFHAcRgWJAmx/J0ImlL5yf/Ax6sou0ujWI1BqWUoNYSg1iGbqN/i/SrOoJxPt0GsUYyijmMOtWK26tSA+cDHIoxpSlhnwG8es2io1+zyAVuCzDD9nVvGwsLKen2vCCDJJbicutVVkKxWirea+kGPQBxUBViqkwZXcusAzldgdDKdIM3Yb3ZZAyislnkJrDPKvyTFr84I6md17Ou3esdwzzIp9Og5i7w7yqRVr9GsT7dJ5JM5RRjKHa8D6KgZgeNH0PFAMvphj0AcW8sEg7vFZUpPl9FBveUIMa233B+mgE6Hy6obpFL/isbrZ/Cwu/5vUXWvWQEGwh2+pmHdHTbPSnkM9JB726XZVPXSaGWGCR8TqsK35Won//xQbS8T2nIgSd3rcbti6qgG/+jCdg9GSjnyTdBtDL32lf1qAApNodxSdV1Lth9iQDpH0dSgOo17c78O9XRGhw0DKIZa9pALku0vjLF7M0OKTS/vcnJfxM2oQ2KzVIJJKP/5GP4N0t/bQS0eyo+LOAWmNNdorZaIZ/q+KsljhEtnScWF0irMV4MUzPy0GbnYMcnHOopZlPrjE7AURASvkag7QZBuePnRxFLdtc/plZspp3FH3yxiQOpMEysuGvCa23VKzdLHu7gya6aRswUPiXYdK8FBg8/yuxnllnoh3wvwADACIiiDDmAwc3AAAAAElFTkSuQmCC"/>
          <p:cNvSpPr>
            <a:spLocks noChangeAspect="1" noChangeArrowheads="1"/>
          </p:cNvSpPr>
          <p:nvPr/>
        </p:nvSpPr>
        <p:spPr bwMode="auto">
          <a:xfrm>
            <a:off x="155575" y="-182563"/>
            <a:ext cx="381000" cy="381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6647" name="AutoShape 51" descr="data:image/png;base64,iVBORw0KGgoAAAANSUhEUgAAAEgAAABHCAYAAACkuwGSAAAACXBIWXMAAAsTAAALEwEAmpwYAAAAGXRFWHRTb2Z0d2FyZQBBZG9iZSBJbWFnZVJlYWR5ccllPAAAB8FJREFUeNrsXGtMFFcUPr5BYXfRCPIqtIg8rWhZsDZVEK3SNkJNmtqHimnTptrEJk1Vqk1Nq5Wkf3w09UdbXbRN9Yc82lhbqwYrVUFUFEQQfIE8fCC7iy9KM9N7787MzuzOXXYWGHGZQy6ze2bmnHO/Od+5987s7hCWZcGVTN/bYECbJNQiueYtUoKa+eQbEytdHTSEBhACJg1tPkYtC7xbrqNmQm0zAsvcI0Cpv1wycCd4OzCOYkEtp+zNSUVUgFJ/rjNwqTcFBq8sK3s7xiQLUMru2spBDg4v6eWLY0skABnza9ajzRcaNgLdIk8tjTcPJ+CYLhi4gqyJTfQcHusJQCzDZnNKTeySIwAENoA0kUpE8g9VkbYMYtlIDQ9Z4QBiGG3kooiNYj0sNwY9QKhIa0i4zCCG6RNjyQFXBkzHOv/zhbrO4MefQSG+HfBh1GFID6wBv+GPBtTVb31ogO2X58CvLdM8tkFm0lO2lHuEUFboGVgVu3/AAeMoOJPeLX8PZZWP4iXHUIFiCltW8Gn4MnHfgAcHS4x/K/yY8j34D3uguJ8eUSzE1wyr4n+X6CraI2F7fTrUWoOhs9vnsQKC4zOOuwqrEw4IFzDGvw2+mrwPVla85UmRVgbQ8ugjksz5vDIbipumio54vKNiy309FN9PgiOtsbBjxk6I0bXZ+BJUC8aAq3Cq3f158VA+g9xtfsMewoJw+13K4qYkKLqeJOzH6YyPUWKzL5vYv7VrFCwrzYF7ooxeEH5WkT1+qeE2orMnXJS8zzs/j5wfq2+Dral7IGS0heh/upwKeVXzVcua0NFm4j9Gf1Pi3/rvKLSdBxumFRN9Bop/LZulLIOUFC08rAt1504EdHaNJPrlsSUCOFjeiSojwXgyAHjSVk/+QwCH95+NsgXvq+0IFPR+I7og1Oeu23YVU0xcXi52BAn62cF1zqMH4r5a1JLzj4s13ofjFEswp3ebYsrWYvZjQ8eYhXNbHuglGURmsyi9xbZjDTdhTdLBXtOp1jwB8irnSguzC//+IxymIjgmN/vMr+bdh0dkGPOeP3dXnRHWTD1kD657FBRcSRT2h46xgCltNwq2q9cAGcc3kg5uOjtH0Mn5P3QjmvjH9VEs5TfDcV3pn9X8YeR0RUKpjUKGW5ARWod0k1CAydB8XwevPV2FtnoSMLmCXMZhMPsCHHE2iuPm/WeE1hNwsH/8HvtfkXDMPqs2Byrqr+KJ4sX2QDTP0EHIGCt5n4uuWlnbUwSMQ43RpMnR0XGkxJ1ovqeH2IBbDnMYu23XetYpbjn/GWH1YAxsFDQFVyYr6u9QnmJK2rbzL9gLIQq6KHMHSWPX57EScJYcXAS5xzPJa6G2oNEme38O5J7IlARZhKg6u/ADshVj31OcKxKPwbczCyR+CxsSFPXVo5l0YX0CLHymGoxBTQJIha/kow6Oh/K2cKKLG3sbZYgOtp2bQTJFnNa1dwNRJo4nr/NrnoOPphznMmAiWB+NJPY3PX/AftVRp3CMeJuN/ArCxZ0yoQmWxp0G3cgulM3hEOZnITrHTMwtzST2lcz0FU8UheXGkSzYPW8vxCIghLoQcJs0oZgGAaFQ1m9LJD5Y/Ce8Z6W0kYkF6/jmaCNu7C3Y9dJekc8m2Xhz/5kPfzVGKV4GKZ4H8c2CrsSC4sUoA1zfazGh/YRe4ixlRT5Zh9GXca4twOtkbNTcwVkbRvWPs3jxgddh36V4j/rpEcXEsvHELDBVTYW5EQ0wJ/KytGhei4KCuniuN+DUaacRlGXlY2G54yk2Np5Mg4XRFyBunD17mzt1UNYaBgWIrr1ZQCueB8nJDasf7KxKIs1ZbLYlPjBd+PcOAMnFIi6acsfW3B6H2kxKdL3rW68zSMEMk5JBMpkidy7D0m30+1MNFR77sA5A8D4lhZelFWl+n7wNFR77MCoAxEhHICUUYzmK0Wz0/2MfFSjmMAIpohg/gtFseAPFHAcRgWJAmx/J0ImlL5yf/Ax6sou0ujWI1BqWUoNYSg1iGbqN/i/SrOoJxPt0GsUYyijmMOtWK26tSA+cDHIoxpSlhnwG8es2io1+zyAVuCzDD9nVvGwsLKen2vCCDJJbicutVVkKxWirea+kGPQBxUBViqkwZXcusAzldgdDKdIM3Yb3ZZAyislnkJrDPKvyTFr84I6md17Ou3esdwzzIp9Og5i7w7yqRVr9GsT7dJ5JM5RRjKHa8D6KgZgeNH0PFAMvphj0AcW8sEg7vFZUpPl9FBveUIMa233B+mgE6Hy6obpFL/isbrZ/Cwu/5vUXWvWQEGwh2+pmHdHTbPSnkM9JB726XZVPXSaGWGCR8TqsK35Won//xQbS8T2nIgSd3rcbti6qgG/+jCdg9GSjnyTdBtDL32lf1qAApNodxSdV1Lth9iQDpH0dSgOo17c78O9XRGhw0DKIZa9pALku0vjLF7M0OKTS/vcnJfxM2oQ2KzVIJJKP/5GP4N0t/bQS0eyo+LOAWmNNdorZaIZ/q+KsljhEtnScWF0irMV4MUzPy0GbnYMcnHOopZlPrjE7AURASvkag7QZBuePnRxFLdtc/plZspp3FH3yxiQOpMEysuGvCa23VKzdLHu7gya6aRswUPiXYdK8FBg8/yuxnllnoh3wvwADACIiiDDmAwc3AAAAAElFTkSuQmCC"/>
          <p:cNvSpPr>
            <a:spLocks noChangeAspect="1" noChangeArrowheads="1"/>
          </p:cNvSpPr>
          <p:nvPr/>
        </p:nvSpPr>
        <p:spPr bwMode="auto">
          <a:xfrm>
            <a:off x="155575" y="-182563"/>
            <a:ext cx="381000" cy="381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7" name="Rechteck 36"/>
          <p:cNvSpPr>
            <a:spLocks noChangeArrowheads="1"/>
          </p:cNvSpPr>
          <p:nvPr/>
        </p:nvSpPr>
        <p:spPr bwMode="auto">
          <a:xfrm>
            <a:off x="755576" y="836712"/>
            <a:ext cx="7416824" cy="4724370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de-DE" sz="3200" b="1" dirty="0" err="1" smtClean="0">
                <a:solidFill>
                  <a:srgbClr val="003399"/>
                </a:solidFill>
              </a:rPr>
              <a:t>Contacts</a:t>
            </a:r>
            <a:r>
              <a:rPr lang="de-DE" sz="3200" b="1" dirty="0" smtClean="0">
                <a:solidFill>
                  <a:srgbClr val="003399"/>
                </a:solidFill>
              </a:rPr>
              <a:t>: </a:t>
            </a:r>
          </a:p>
          <a:p>
            <a:pPr algn="ctr">
              <a:spcBef>
                <a:spcPts val="0"/>
              </a:spcBef>
            </a:pPr>
            <a:endParaRPr lang="de-DE" sz="2400" dirty="0" smtClean="0">
              <a:solidFill>
                <a:srgbClr val="003399"/>
              </a:solidFill>
            </a:endParaRPr>
          </a:p>
          <a:p>
            <a:pPr algn="ctr">
              <a:spcBef>
                <a:spcPts val="0"/>
              </a:spcBef>
            </a:pPr>
            <a:r>
              <a:rPr lang="de-DE" sz="2400" b="1" dirty="0" smtClean="0">
                <a:solidFill>
                  <a:srgbClr val="003399"/>
                </a:solidFill>
              </a:rPr>
              <a:t>ECOTRANS - DestiNet</a:t>
            </a:r>
          </a:p>
          <a:p>
            <a:pPr algn="ctr">
              <a:spcBef>
                <a:spcPts val="0"/>
              </a:spcBef>
            </a:pPr>
            <a:endParaRPr lang="de-DE" sz="2400" dirty="0" smtClean="0">
              <a:solidFill>
                <a:srgbClr val="003399"/>
              </a:solidFill>
            </a:endParaRPr>
          </a:p>
          <a:p>
            <a:pPr>
              <a:spcBef>
                <a:spcPts val="600"/>
              </a:spcBef>
            </a:pPr>
            <a:r>
              <a:rPr lang="de-DE" sz="2400" dirty="0" smtClean="0">
                <a:solidFill>
                  <a:srgbClr val="003399"/>
                </a:solidFill>
              </a:rPr>
              <a:t>Herbert Hamele	</a:t>
            </a:r>
            <a:r>
              <a:rPr lang="de-DE" sz="2400" u="sng" dirty="0" smtClean="0">
                <a:solidFill>
                  <a:srgbClr val="003399"/>
                </a:solidFill>
                <a:hlinkClick r:id="rId8"/>
              </a:rPr>
              <a:t>herbert.hamele@ecotrans.de</a:t>
            </a:r>
            <a:endParaRPr lang="de-DE" sz="2400" u="sng" dirty="0">
              <a:solidFill>
                <a:srgbClr val="003399"/>
              </a:solidFill>
            </a:endParaRPr>
          </a:p>
          <a:p>
            <a:pPr>
              <a:spcBef>
                <a:spcPts val="0"/>
              </a:spcBef>
            </a:pPr>
            <a:r>
              <a:rPr lang="de-DE" sz="2400" dirty="0" smtClean="0">
                <a:solidFill>
                  <a:srgbClr val="003399"/>
                </a:solidFill>
              </a:rPr>
              <a:t>Gordon Sillence	</a:t>
            </a:r>
            <a:r>
              <a:rPr lang="de-DE" sz="2400" dirty="0" smtClean="0">
                <a:solidFill>
                  <a:srgbClr val="003399"/>
                </a:solidFill>
                <a:hlinkClick r:id="rId9"/>
              </a:rPr>
              <a:t>gordon.destinet@ecotrans.de</a:t>
            </a:r>
            <a:endParaRPr lang="de-DE" sz="2400" dirty="0" smtClean="0">
              <a:solidFill>
                <a:srgbClr val="003399"/>
              </a:solidFill>
            </a:endParaRPr>
          </a:p>
          <a:p>
            <a:pPr>
              <a:spcBef>
                <a:spcPts val="0"/>
              </a:spcBef>
            </a:pPr>
            <a:endParaRPr lang="de-DE" sz="2400" dirty="0" smtClean="0">
              <a:solidFill>
                <a:srgbClr val="003399"/>
              </a:solidFill>
            </a:endParaRPr>
          </a:p>
          <a:p>
            <a:pPr>
              <a:spcBef>
                <a:spcPts val="0"/>
              </a:spcBef>
            </a:pPr>
            <a:r>
              <a:rPr lang="de-DE" sz="2400" b="1" dirty="0" smtClean="0">
                <a:solidFill>
                  <a:srgbClr val="003399"/>
                </a:solidFill>
              </a:rPr>
              <a:t>Austria:</a:t>
            </a:r>
            <a:endParaRPr lang="de-DE" sz="2400" b="1" dirty="0" smtClean="0">
              <a:solidFill>
                <a:srgbClr val="003366"/>
              </a:solidFill>
            </a:endParaRPr>
          </a:p>
          <a:p>
            <a:pPr>
              <a:spcBef>
                <a:spcPts val="0"/>
              </a:spcBef>
            </a:pPr>
            <a:r>
              <a:rPr lang="de-DE" sz="2400" dirty="0" smtClean="0">
                <a:solidFill>
                  <a:srgbClr val="003366"/>
                </a:solidFill>
              </a:rPr>
              <a:t>Karl Reiner		</a:t>
            </a:r>
            <a:r>
              <a:rPr lang="de-DE" sz="2400" dirty="0" smtClean="0">
                <a:solidFill>
                  <a:srgbClr val="003366"/>
                </a:solidFill>
                <a:hlinkClick r:id="rId10"/>
              </a:rPr>
              <a:t>reiner@oear.at</a:t>
            </a:r>
            <a:endParaRPr lang="de-DE" sz="2400" dirty="0" smtClean="0">
              <a:solidFill>
                <a:srgbClr val="003366"/>
              </a:solidFill>
            </a:endParaRPr>
          </a:p>
          <a:p>
            <a:pPr>
              <a:spcBef>
                <a:spcPts val="0"/>
              </a:spcBef>
            </a:pPr>
            <a:endParaRPr lang="de-DE" sz="2400" dirty="0" smtClean="0">
              <a:solidFill>
                <a:srgbClr val="003366"/>
              </a:solidFill>
            </a:endParaRPr>
          </a:p>
          <a:p>
            <a:pPr>
              <a:spcBef>
                <a:spcPts val="0"/>
              </a:spcBef>
            </a:pPr>
            <a:r>
              <a:rPr lang="de-DE" sz="2400" b="1" dirty="0" err="1" smtClean="0">
                <a:solidFill>
                  <a:srgbClr val="003366"/>
                </a:solidFill>
              </a:rPr>
              <a:t>Travelmotion</a:t>
            </a:r>
            <a:r>
              <a:rPr lang="de-DE" sz="2400" b="1" dirty="0" smtClean="0">
                <a:solidFill>
                  <a:srgbClr val="003366"/>
                </a:solidFill>
              </a:rPr>
              <a:t>:	</a:t>
            </a:r>
            <a:endParaRPr lang="de-DE" sz="2400" dirty="0" smtClean="0">
              <a:solidFill>
                <a:srgbClr val="003366"/>
              </a:solidFill>
            </a:endParaRPr>
          </a:p>
          <a:p>
            <a:pPr>
              <a:spcBef>
                <a:spcPts val="0"/>
              </a:spcBef>
            </a:pPr>
            <a:r>
              <a:rPr lang="de-DE" sz="2400" dirty="0" smtClean="0">
                <a:solidFill>
                  <a:srgbClr val="003366"/>
                </a:solidFill>
              </a:rPr>
              <a:t>Volker Schmidt	</a:t>
            </a:r>
            <a:r>
              <a:rPr lang="de-DE" sz="2400" u="sng" dirty="0" smtClean="0">
                <a:solidFill>
                  <a:srgbClr val="003366"/>
                </a:solidFill>
              </a:rPr>
              <a:t>vs@travelmotion.de	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1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96056" y="663575"/>
            <a:ext cx="8280400" cy="96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52" descr="C:\Users\herbert\Documents\!ECODATEN 2011-2012\ECOTRANS\PROJEKTE\PROJEKTE 2012\DESTINET\!Portal development 2012\destinet app logo- user-destinet.large - vasilis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24241" y="786729"/>
            <a:ext cx="619368" cy="619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feld 4"/>
          <p:cNvSpPr txBox="1"/>
          <p:nvPr/>
        </p:nvSpPr>
        <p:spPr>
          <a:xfrm>
            <a:off x="1043608" y="692697"/>
            <a:ext cx="76328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err="1" smtClean="0">
                <a:solidFill>
                  <a:schemeClr val="bg1"/>
                </a:solidFill>
              </a:rPr>
              <a:t>Sustainable</a:t>
            </a:r>
            <a:r>
              <a:rPr lang="de-DE" sz="2800" b="1" dirty="0" smtClean="0">
                <a:solidFill>
                  <a:schemeClr val="bg1"/>
                </a:solidFill>
              </a:rPr>
              <a:t> </a:t>
            </a:r>
            <a:r>
              <a:rPr lang="de-DE" sz="2800" b="1" dirty="0" err="1" smtClean="0">
                <a:solidFill>
                  <a:schemeClr val="bg1"/>
                </a:solidFill>
              </a:rPr>
              <a:t>Tourism</a:t>
            </a:r>
            <a:r>
              <a:rPr lang="de-DE" sz="2800" b="1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de-DE" sz="2800" b="1" dirty="0" err="1" smtClean="0">
                <a:solidFill>
                  <a:schemeClr val="bg1"/>
                </a:solidFill>
              </a:rPr>
              <a:t>needs</a:t>
            </a:r>
            <a:r>
              <a:rPr lang="de-DE" sz="2800" b="1" dirty="0" smtClean="0">
                <a:solidFill>
                  <a:schemeClr val="bg1"/>
                </a:solidFill>
              </a:rPr>
              <a:t> </a:t>
            </a:r>
            <a:r>
              <a:rPr lang="de-DE" sz="2800" b="1" dirty="0" err="1" smtClean="0">
                <a:solidFill>
                  <a:schemeClr val="bg1"/>
                </a:solidFill>
              </a:rPr>
              <a:t>guidance</a:t>
            </a:r>
            <a:r>
              <a:rPr lang="de-DE" sz="2800" b="1" dirty="0" smtClean="0">
                <a:solidFill>
                  <a:schemeClr val="bg1"/>
                </a:solidFill>
              </a:rPr>
              <a:t> &amp;  </a:t>
            </a:r>
            <a:r>
              <a:rPr lang="de-DE" sz="2800" b="1" dirty="0" err="1" smtClean="0">
                <a:solidFill>
                  <a:schemeClr val="bg1"/>
                </a:solidFill>
              </a:rPr>
              <a:t>access</a:t>
            </a:r>
            <a:r>
              <a:rPr lang="de-DE" sz="2800" b="1" dirty="0" smtClean="0">
                <a:solidFill>
                  <a:schemeClr val="bg1"/>
                </a:solidFill>
              </a:rPr>
              <a:t> </a:t>
            </a:r>
            <a:r>
              <a:rPr lang="de-DE" sz="2800" b="1" dirty="0" err="1" smtClean="0">
                <a:solidFill>
                  <a:schemeClr val="bg1"/>
                </a:solidFill>
              </a:rPr>
              <a:t>to</a:t>
            </a:r>
            <a:r>
              <a:rPr lang="de-DE" sz="2800" b="1" dirty="0" smtClean="0">
                <a:solidFill>
                  <a:schemeClr val="bg1"/>
                </a:solidFill>
              </a:rPr>
              <a:t> </a:t>
            </a:r>
            <a:r>
              <a:rPr lang="de-DE" sz="2800" b="1" dirty="0" err="1" smtClean="0">
                <a:solidFill>
                  <a:schemeClr val="bg1"/>
                </a:solidFill>
              </a:rPr>
              <a:t>knowledge</a:t>
            </a:r>
            <a:endParaRPr lang="de-DE" sz="2800" b="1" dirty="0">
              <a:solidFill>
                <a:schemeClr val="bg1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95536" y="2082328"/>
            <a:ext cx="8468239" cy="4154984"/>
          </a:xfrm>
          <a:prstGeom prst="rect">
            <a:avLst/>
          </a:prstGeom>
          <a:noFill/>
          <a:ln>
            <a:solidFill>
              <a:schemeClr val="accent4">
                <a:lumMod val="90000"/>
                <a:lumOff val="1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ð"/>
            </a:pPr>
            <a:r>
              <a:rPr lang="de-DE" sz="2400" dirty="0" smtClean="0"/>
              <a:t> Making </a:t>
            </a:r>
            <a:r>
              <a:rPr lang="de-DE" sz="2400" dirty="0" err="1" smtClean="0"/>
              <a:t>Tourism</a:t>
            </a:r>
            <a:r>
              <a:rPr lang="de-DE" sz="2400" dirty="0" smtClean="0"/>
              <a:t> More </a:t>
            </a:r>
            <a:r>
              <a:rPr lang="de-DE" sz="2400" dirty="0" err="1" smtClean="0"/>
              <a:t>Sustainable</a:t>
            </a:r>
            <a:r>
              <a:rPr lang="de-DE" sz="2400" dirty="0" smtClean="0"/>
              <a:t> (UNWTO, UNEP)</a:t>
            </a:r>
          </a:p>
          <a:p>
            <a:pPr>
              <a:buFont typeface="Wingdings" pitchFamily="2" charset="2"/>
              <a:buChar char="ð"/>
            </a:pPr>
            <a:endParaRPr lang="de-DE" sz="2400" dirty="0" smtClean="0"/>
          </a:p>
          <a:p>
            <a:pPr>
              <a:buFont typeface="Wingdings" pitchFamily="2" charset="2"/>
              <a:buChar char="ð"/>
            </a:pPr>
            <a:r>
              <a:rPr lang="de-DE" sz="2400" dirty="0" smtClean="0"/>
              <a:t> Global </a:t>
            </a:r>
            <a:r>
              <a:rPr lang="de-DE" sz="2400" dirty="0" err="1" smtClean="0"/>
              <a:t>Sustainable</a:t>
            </a:r>
            <a:r>
              <a:rPr lang="de-DE" sz="2400" dirty="0" smtClean="0"/>
              <a:t> </a:t>
            </a:r>
            <a:r>
              <a:rPr lang="de-DE" sz="2400" dirty="0" err="1" smtClean="0"/>
              <a:t>Tourism</a:t>
            </a:r>
            <a:r>
              <a:rPr lang="de-DE" sz="2400" dirty="0" smtClean="0"/>
              <a:t> </a:t>
            </a:r>
            <a:r>
              <a:rPr lang="de-DE" sz="2400" dirty="0" err="1" smtClean="0"/>
              <a:t>Criteria</a:t>
            </a:r>
            <a:r>
              <a:rPr lang="de-DE" sz="2400" dirty="0" smtClean="0"/>
              <a:t> (GSTC)</a:t>
            </a:r>
          </a:p>
          <a:p>
            <a:pPr>
              <a:buFont typeface="Wingdings" pitchFamily="2" charset="2"/>
              <a:buChar char="ð"/>
            </a:pPr>
            <a:endParaRPr lang="de-DE" sz="2400" dirty="0" smtClean="0"/>
          </a:p>
          <a:p>
            <a:pPr>
              <a:buFont typeface="Wingdings" pitchFamily="2" charset="2"/>
              <a:buChar char="ð"/>
            </a:pPr>
            <a:r>
              <a:rPr lang="de-DE" sz="2400" dirty="0" smtClean="0"/>
              <a:t> Europe: </a:t>
            </a:r>
            <a:r>
              <a:rPr lang="de-DE" sz="2400" dirty="0" err="1" smtClean="0"/>
              <a:t>Competitive</a:t>
            </a:r>
            <a:r>
              <a:rPr lang="de-DE" sz="2400" dirty="0" smtClean="0"/>
              <a:t> &amp; </a:t>
            </a:r>
            <a:r>
              <a:rPr lang="de-DE" sz="2400" dirty="0" err="1" smtClean="0"/>
              <a:t>Sustainable</a:t>
            </a:r>
            <a:r>
              <a:rPr lang="de-DE" sz="2400" dirty="0" smtClean="0"/>
              <a:t> </a:t>
            </a:r>
            <a:r>
              <a:rPr lang="de-DE" sz="2400" dirty="0" err="1" smtClean="0"/>
              <a:t>Tourism</a:t>
            </a:r>
            <a:r>
              <a:rPr lang="de-DE" sz="2400" dirty="0" smtClean="0"/>
              <a:t> (EU)</a:t>
            </a:r>
          </a:p>
          <a:p>
            <a:endParaRPr lang="de-DE" sz="2400" dirty="0" smtClean="0"/>
          </a:p>
          <a:p>
            <a:r>
              <a:rPr lang="de-DE" sz="2400" dirty="0" smtClean="0"/>
              <a:t> </a:t>
            </a:r>
          </a:p>
          <a:p>
            <a:pPr>
              <a:buFont typeface="Wingdings" pitchFamily="2" charset="2"/>
              <a:buChar char="ð"/>
            </a:pPr>
            <a:endParaRPr lang="de-DE" sz="2400" dirty="0" smtClean="0"/>
          </a:p>
          <a:p>
            <a:pPr>
              <a:buFont typeface="Wingdings" pitchFamily="2" charset="2"/>
              <a:buChar char="ð"/>
            </a:pPr>
            <a:r>
              <a:rPr lang="de-DE" sz="2400" dirty="0" smtClean="0"/>
              <a:t> </a:t>
            </a:r>
            <a:r>
              <a:rPr lang="de-DE" sz="2400" b="1" dirty="0" smtClean="0"/>
              <a:t>DestiNet - </a:t>
            </a:r>
            <a:r>
              <a:rPr lang="de-DE" sz="2400" b="1" dirty="0" err="1" smtClean="0"/>
              <a:t>Knowledge</a:t>
            </a:r>
            <a:r>
              <a:rPr lang="de-DE" sz="2400" b="1" dirty="0" smtClean="0"/>
              <a:t> Networking Portal </a:t>
            </a:r>
          </a:p>
          <a:p>
            <a:r>
              <a:rPr lang="de-DE" sz="2400" b="1" dirty="0" smtClean="0"/>
              <a:t>    </a:t>
            </a:r>
            <a:r>
              <a:rPr lang="de-DE" sz="2400" b="1" dirty="0" err="1" smtClean="0"/>
              <a:t>for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Responsible</a:t>
            </a:r>
            <a:r>
              <a:rPr lang="de-DE" sz="2400" b="1" dirty="0" smtClean="0"/>
              <a:t> &amp; </a:t>
            </a:r>
            <a:r>
              <a:rPr lang="de-DE" sz="2400" b="1" dirty="0" err="1" smtClean="0"/>
              <a:t>Sustainable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Tourism</a:t>
            </a:r>
            <a:endParaRPr lang="de-DE" sz="2400" b="1" dirty="0" smtClean="0"/>
          </a:p>
          <a:p>
            <a:pPr>
              <a:buFont typeface="Wingdings" pitchFamily="2" charset="2"/>
              <a:buChar char="ð"/>
            </a:pPr>
            <a:endParaRPr lang="de-DE" sz="2400" dirty="0"/>
          </a:p>
        </p:txBody>
      </p:sp>
      <p:sp>
        <p:nvSpPr>
          <p:cNvPr id="8" name="Pfeil nach unten 7"/>
          <p:cNvSpPr/>
          <p:nvPr/>
        </p:nvSpPr>
        <p:spPr>
          <a:xfrm>
            <a:off x="3707904" y="4293096"/>
            <a:ext cx="216024" cy="576064"/>
          </a:xfrm>
          <a:prstGeom prst="downArrow">
            <a:avLst/>
          </a:prstGeom>
          <a:solidFill>
            <a:schemeClr val="accent4">
              <a:lumMod val="90000"/>
              <a:lumOff val="10000"/>
            </a:schemeClr>
          </a:solidFill>
          <a:ln>
            <a:solidFill>
              <a:schemeClr val="accent4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631260" y="4976163"/>
            <a:ext cx="2045196" cy="973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95268" y="692696"/>
            <a:ext cx="8037172" cy="590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Ellipse 2"/>
          <p:cNvSpPr/>
          <p:nvPr/>
        </p:nvSpPr>
        <p:spPr>
          <a:xfrm>
            <a:off x="2555776" y="2636912"/>
            <a:ext cx="1584176" cy="79208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Ellipse 3"/>
          <p:cNvSpPr/>
          <p:nvPr/>
        </p:nvSpPr>
        <p:spPr>
          <a:xfrm>
            <a:off x="4788024" y="2636912"/>
            <a:ext cx="1584176" cy="79208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67544" y="701286"/>
            <a:ext cx="8208912" cy="711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67544" y="1970881"/>
            <a:ext cx="1857375" cy="376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387744" y="1556792"/>
            <a:ext cx="5352608" cy="3653737"/>
          </a:xfrm>
          <a:prstGeom prst="rect">
            <a:avLst/>
          </a:prstGeom>
          <a:noFill/>
          <a:ln w="9525">
            <a:solidFill>
              <a:schemeClr val="accent4">
                <a:lumMod val="90000"/>
                <a:lumOff val="10000"/>
              </a:schemeClr>
            </a:solidFill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483768" y="1772816"/>
            <a:ext cx="5467747" cy="3823489"/>
          </a:xfrm>
          <a:prstGeom prst="rect">
            <a:avLst/>
          </a:prstGeom>
          <a:noFill/>
          <a:ln w="9525">
            <a:solidFill>
              <a:schemeClr val="accent4">
                <a:lumMod val="90000"/>
                <a:lumOff val="10000"/>
              </a:schemeClr>
            </a:solidFill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2644502" y="1988840"/>
            <a:ext cx="5599906" cy="3827681"/>
          </a:xfrm>
          <a:prstGeom prst="rect">
            <a:avLst/>
          </a:prstGeom>
          <a:noFill/>
          <a:ln w="9525">
            <a:solidFill>
              <a:schemeClr val="accent4">
                <a:lumMod val="90000"/>
                <a:lumOff val="10000"/>
              </a:schemeClr>
            </a:solidFill>
            <a:miter lim="800000"/>
            <a:headEnd/>
            <a:tailEnd/>
          </a:ln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2843808" y="2204864"/>
            <a:ext cx="5760640" cy="3890303"/>
          </a:xfrm>
          <a:prstGeom prst="rect">
            <a:avLst/>
          </a:prstGeom>
          <a:noFill/>
          <a:ln w="9525">
            <a:solidFill>
              <a:schemeClr val="accent4">
                <a:lumMod val="90000"/>
                <a:lumOff val="10000"/>
              </a:schemeClr>
            </a:solidFill>
            <a:miter lim="800000"/>
            <a:headEnd/>
            <a:tailEnd/>
          </a:ln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2995017" y="2439933"/>
            <a:ext cx="5753447" cy="3987619"/>
          </a:xfrm>
          <a:prstGeom prst="rect">
            <a:avLst/>
          </a:prstGeom>
          <a:noFill/>
          <a:ln w="9525">
            <a:solidFill>
              <a:schemeClr val="accent4">
                <a:lumMod val="90000"/>
                <a:lumOff val="10000"/>
              </a:schemeClr>
            </a:solidFill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9" cstate="email"/>
          <a:srcRect b="20946"/>
          <a:stretch>
            <a:fillRect/>
          </a:stretch>
        </p:blipFill>
        <p:spPr bwMode="auto">
          <a:xfrm>
            <a:off x="3203848" y="2708920"/>
            <a:ext cx="5688632" cy="3934900"/>
          </a:xfrm>
          <a:prstGeom prst="rect">
            <a:avLst/>
          </a:prstGeom>
          <a:noFill/>
          <a:ln w="9525">
            <a:solidFill>
              <a:schemeClr val="accent4">
                <a:lumMod val="90000"/>
                <a:lumOff val="10000"/>
              </a:schemeClr>
            </a:solidFill>
            <a:miter lim="800000"/>
            <a:headEnd/>
            <a:tailEnd/>
          </a:ln>
        </p:spPr>
      </p:pic>
      <p:sp>
        <p:nvSpPr>
          <p:cNvPr id="11" name="Ellipse 10"/>
          <p:cNvSpPr/>
          <p:nvPr/>
        </p:nvSpPr>
        <p:spPr>
          <a:xfrm>
            <a:off x="3059832" y="2492896"/>
            <a:ext cx="1584176" cy="79208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67544" y="701286"/>
            <a:ext cx="8208912" cy="711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73994" y="2060848"/>
            <a:ext cx="1846322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email"/>
          <a:srcRect b="6859"/>
          <a:stretch>
            <a:fillRect/>
          </a:stretch>
        </p:blipFill>
        <p:spPr bwMode="auto">
          <a:xfrm>
            <a:off x="2387744" y="1556792"/>
            <a:ext cx="5352608" cy="3986890"/>
          </a:xfrm>
          <a:prstGeom prst="rect">
            <a:avLst/>
          </a:prstGeom>
          <a:noFill/>
          <a:ln w="9525">
            <a:solidFill>
              <a:schemeClr val="accent4">
                <a:lumMod val="90000"/>
                <a:lumOff val="10000"/>
              </a:schemeClr>
            </a:solidFill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555776" y="1805416"/>
            <a:ext cx="5374356" cy="4431896"/>
          </a:xfrm>
          <a:prstGeom prst="rect">
            <a:avLst/>
          </a:prstGeom>
          <a:noFill/>
          <a:ln w="9525">
            <a:solidFill>
              <a:schemeClr val="accent4">
                <a:lumMod val="90000"/>
                <a:lumOff val="10000"/>
              </a:schemeClr>
            </a:solidFill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2757116" y="2060848"/>
            <a:ext cx="5487292" cy="4032448"/>
          </a:xfrm>
          <a:prstGeom prst="rect">
            <a:avLst/>
          </a:prstGeom>
          <a:noFill/>
          <a:ln w="9525">
            <a:solidFill>
              <a:schemeClr val="accent4">
                <a:lumMod val="90000"/>
                <a:lumOff val="10000"/>
              </a:schemeClr>
            </a:solidFill>
            <a:miter lim="800000"/>
            <a:headEnd/>
            <a:tailEnd/>
          </a:ln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 cstate="email"/>
          <a:srcRect b="16291"/>
          <a:stretch>
            <a:fillRect/>
          </a:stretch>
        </p:blipFill>
        <p:spPr bwMode="auto">
          <a:xfrm>
            <a:off x="2973140" y="2325028"/>
            <a:ext cx="5487292" cy="4077764"/>
          </a:xfrm>
          <a:prstGeom prst="rect">
            <a:avLst/>
          </a:prstGeom>
          <a:noFill/>
          <a:ln w="9525">
            <a:solidFill>
              <a:schemeClr val="accent4">
                <a:lumMod val="90000"/>
                <a:lumOff val="10000"/>
              </a:schemeClr>
            </a:solidFill>
            <a:miter lim="800000"/>
            <a:headEnd/>
            <a:tailEnd/>
          </a:ln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3189164" y="2564904"/>
            <a:ext cx="5487292" cy="3708488"/>
          </a:xfrm>
          <a:prstGeom prst="rect">
            <a:avLst/>
          </a:prstGeom>
          <a:noFill/>
          <a:ln w="9525">
            <a:solidFill>
              <a:schemeClr val="accent4">
                <a:lumMod val="90000"/>
                <a:lumOff val="10000"/>
              </a:schemeClr>
            </a:solidFill>
            <a:miter lim="800000"/>
            <a:headEnd/>
            <a:tailEnd/>
          </a:ln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9" cstate="email"/>
          <a:srcRect b="8420"/>
          <a:stretch>
            <a:fillRect/>
          </a:stretch>
        </p:blipFill>
        <p:spPr bwMode="auto">
          <a:xfrm>
            <a:off x="3347864" y="2780928"/>
            <a:ext cx="5591814" cy="3758899"/>
          </a:xfrm>
          <a:prstGeom prst="rect">
            <a:avLst/>
          </a:prstGeom>
          <a:noFill/>
          <a:ln w="9525">
            <a:solidFill>
              <a:schemeClr val="accent4">
                <a:lumMod val="90000"/>
                <a:lumOff val="10000"/>
              </a:schemeClr>
            </a:solidFill>
            <a:miter lim="800000"/>
            <a:headEnd/>
            <a:tailEnd/>
          </a:ln>
        </p:spPr>
      </p:pic>
      <p:sp>
        <p:nvSpPr>
          <p:cNvPr id="17" name="Ellipse 16"/>
          <p:cNvSpPr/>
          <p:nvPr/>
        </p:nvSpPr>
        <p:spPr>
          <a:xfrm>
            <a:off x="3131840" y="2636912"/>
            <a:ext cx="1584176" cy="5040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Ellipse 10"/>
          <p:cNvSpPr/>
          <p:nvPr/>
        </p:nvSpPr>
        <p:spPr>
          <a:xfrm>
            <a:off x="2267744" y="1628800"/>
            <a:ext cx="1584176" cy="54346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67544" y="701286"/>
            <a:ext cx="8208912" cy="711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3" descr="C:\Users\herbert\Documents\!ECODATEN 2011-2012\ECOTRANS\PROJEKTE\PROJEKTE 2012\DESTINET\Destinet portal development 2011\Frontpage buttons\Destinet buttons png\b-knowledge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215827" y="3824089"/>
            <a:ext cx="530225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4" descr="C:\Users\herbert\Documents\!ECODATEN 2011-2012\ECOTRANS\PROJEKTE\PROJEKTE 2012\DESTINET\Destinet portal development 2011\Frontpage buttons\Destinet buttons png\b-supply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236291" y="3223444"/>
            <a:ext cx="522288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55" descr="C:\Users\herbert\Documents\!ECODATEN 2011-2012\ECOTRANS\PROJEKTE\PROJEKTE 2012\DESTINET\Destinet portal development 2011\Frontpage buttons\Destinet buttons png\b-cert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39552" y="4472161"/>
            <a:ext cx="530225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56" descr="C:\Users\herbert\Documents\!ECODATEN 2011-2012\ECOTRANS\PROJEKTE\PROJEKTE 2012\DESTINET\Destinet portal development 2011\Frontpage buttons\Destinet buttons png\b-management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568127" y="3824089"/>
            <a:ext cx="530225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57" descr="C:\Users\herbert\Documents\!ECODATEN 2011-2012\ECOTRANS\PROJEKTE\PROJEKTE 2012\DESTINET\Destinet portal development 2011\Frontpage buttons\Destinet buttons png\b-transport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567755" y="3223444"/>
            <a:ext cx="530225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58" descr="C:\Users\herbert\Documents\!ECODATEN 2011-2012\ECOTRANS\PROJEKTE\PROJEKTE 2012\DESTINET\Destinet portal development 2011\Frontpage buttons\Destinet buttons png\b-res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593527" y="2636912"/>
            <a:ext cx="522288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59" descr="C:\Users\herbert\Documents\!ECODATEN 2011-2012\ECOTRANS\PROJEKTE\PROJEKTE 2012\DESTINET\Destinet portal development 2011\Frontpage buttons\Destinet buttons png\b-heritage.pn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1215827" y="2636912"/>
            <a:ext cx="530225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61" descr="C:\Users\herbert\Documents\!ECODATEN 2011-2012\ECOTRANS\PROJEKTE\PROJEKTE 2012\DESTINET\Destinet portal development 2011\Frontpage buttons\Destinet buttons png\b-sust.png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1215827" y="4472161"/>
            <a:ext cx="530225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feld 20"/>
          <p:cNvSpPr txBox="1"/>
          <p:nvPr/>
        </p:nvSpPr>
        <p:spPr>
          <a:xfrm>
            <a:off x="593527" y="2171700"/>
            <a:ext cx="1152525" cy="369332"/>
          </a:xfrm>
          <a:prstGeom prst="rect">
            <a:avLst/>
          </a:prstGeom>
          <a:solidFill>
            <a:schemeClr val="accent4">
              <a:lumMod val="90000"/>
              <a:lumOff val="1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b="1" dirty="0" smtClean="0">
                <a:solidFill>
                  <a:schemeClr val="bg1"/>
                </a:solidFill>
              </a:rPr>
              <a:t>Topics</a:t>
            </a:r>
            <a:endParaRPr lang="de-DE" b="1" dirty="0">
              <a:solidFill>
                <a:schemeClr val="bg1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11" cstate="email"/>
          <a:srcRect b="7948"/>
          <a:stretch>
            <a:fillRect/>
          </a:stretch>
        </p:blipFill>
        <p:spPr bwMode="auto">
          <a:xfrm>
            <a:off x="1907704" y="1484784"/>
            <a:ext cx="5352608" cy="4286129"/>
          </a:xfrm>
          <a:prstGeom prst="rect">
            <a:avLst/>
          </a:prstGeom>
          <a:noFill/>
          <a:ln w="9525">
            <a:solidFill>
              <a:schemeClr val="accent4">
                <a:lumMod val="90000"/>
                <a:lumOff val="10000"/>
              </a:schemeClr>
            </a:solidFill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2070614" y="1700808"/>
            <a:ext cx="5405722" cy="3929037"/>
          </a:xfrm>
          <a:prstGeom prst="rect">
            <a:avLst/>
          </a:prstGeom>
          <a:noFill/>
          <a:ln w="9525">
            <a:solidFill>
              <a:schemeClr val="accent4">
                <a:lumMod val="90000"/>
                <a:lumOff val="10000"/>
              </a:schemeClr>
            </a:solidFill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13" cstate="email"/>
          <a:srcRect b="5037"/>
          <a:stretch>
            <a:fillRect/>
          </a:stretch>
        </p:blipFill>
        <p:spPr bwMode="auto">
          <a:xfrm>
            <a:off x="2219752" y="1916832"/>
            <a:ext cx="5472608" cy="3956746"/>
          </a:xfrm>
          <a:prstGeom prst="rect">
            <a:avLst/>
          </a:prstGeom>
          <a:noFill/>
          <a:ln w="9525">
            <a:solidFill>
              <a:schemeClr val="accent4">
                <a:lumMod val="90000"/>
                <a:lumOff val="10000"/>
              </a:schemeClr>
            </a:solidFill>
            <a:miter lim="800000"/>
            <a:headEnd/>
            <a:tailEnd/>
          </a:ln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14" cstate="email"/>
          <a:srcRect r="1509" b="6136"/>
          <a:stretch>
            <a:fillRect/>
          </a:stretch>
        </p:blipFill>
        <p:spPr bwMode="auto">
          <a:xfrm>
            <a:off x="2363768" y="2132856"/>
            <a:ext cx="5544616" cy="3899817"/>
          </a:xfrm>
          <a:prstGeom prst="rect">
            <a:avLst/>
          </a:prstGeom>
          <a:noFill/>
          <a:ln w="9525">
            <a:solidFill>
              <a:schemeClr val="accent4">
                <a:lumMod val="90000"/>
                <a:lumOff val="10000"/>
              </a:schemeClr>
            </a:solidFill>
            <a:miter lim="800000"/>
            <a:headEnd/>
            <a:tailEnd/>
          </a:ln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15" cstate="email"/>
          <a:srcRect t="941" r="761" b="16940"/>
          <a:stretch>
            <a:fillRect/>
          </a:stretch>
        </p:blipFill>
        <p:spPr bwMode="auto">
          <a:xfrm>
            <a:off x="2507784" y="2384076"/>
            <a:ext cx="5688632" cy="3805163"/>
          </a:xfrm>
          <a:prstGeom prst="rect">
            <a:avLst/>
          </a:prstGeom>
          <a:noFill/>
          <a:ln w="9525">
            <a:solidFill>
              <a:schemeClr val="accent4">
                <a:lumMod val="90000"/>
                <a:lumOff val="10000"/>
              </a:schemeClr>
            </a:solidFill>
            <a:miter lim="800000"/>
            <a:headEnd/>
            <a:tailEnd/>
          </a:ln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16" cstate="email"/>
          <a:srcRect b="7333"/>
          <a:stretch>
            <a:fillRect/>
          </a:stretch>
        </p:blipFill>
        <p:spPr bwMode="auto">
          <a:xfrm>
            <a:off x="2651800" y="2620168"/>
            <a:ext cx="5760640" cy="3908356"/>
          </a:xfrm>
          <a:prstGeom prst="rect">
            <a:avLst/>
          </a:prstGeom>
          <a:noFill/>
          <a:ln w="9525">
            <a:solidFill>
              <a:schemeClr val="accent4">
                <a:lumMod val="90000"/>
                <a:lumOff val="10000"/>
              </a:schemeClr>
            </a:solidFill>
            <a:miter lim="800000"/>
            <a:headEnd/>
            <a:tailEnd/>
          </a:ln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17" cstate="email"/>
          <a:srcRect b="5430"/>
          <a:stretch>
            <a:fillRect/>
          </a:stretch>
        </p:blipFill>
        <p:spPr bwMode="auto">
          <a:xfrm>
            <a:off x="2785413" y="2852936"/>
            <a:ext cx="5747027" cy="3819290"/>
          </a:xfrm>
          <a:prstGeom prst="rect">
            <a:avLst/>
          </a:prstGeom>
          <a:noFill/>
          <a:ln w="9525">
            <a:solidFill>
              <a:schemeClr val="accent4">
                <a:lumMod val="90000"/>
                <a:lumOff val="10000"/>
              </a:schemeClr>
            </a:solidFill>
            <a:miter lim="800000"/>
            <a:headEnd/>
            <a:tailEnd/>
          </a:ln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18" cstate="email"/>
          <a:srcRect b="6781"/>
          <a:stretch>
            <a:fillRect/>
          </a:stretch>
        </p:blipFill>
        <p:spPr bwMode="auto">
          <a:xfrm>
            <a:off x="2915816" y="3068960"/>
            <a:ext cx="5905500" cy="3711394"/>
          </a:xfrm>
          <a:prstGeom prst="rect">
            <a:avLst/>
          </a:prstGeom>
          <a:noFill/>
          <a:ln w="9525">
            <a:solidFill>
              <a:schemeClr val="accent4">
                <a:lumMod val="90000"/>
                <a:lumOff val="10000"/>
              </a:schemeClr>
            </a:solidFill>
            <a:miter lim="800000"/>
            <a:headEnd/>
            <a:tailEnd/>
          </a:ln>
        </p:spPr>
      </p:pic>
      <p:sp>
        <p:nvSpPr>
          <p:cNvPr id="29" name="Ellipse 28"/>
          <p:cNvSpPr/>
          <p:nvPr/>
        </p:nvSpPr>
        <p:spPr>
          <a:xfrm>
            <a:off x="2987824" y="2852936"/>
            <a:ext cx="1584176" cy="79208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235626" y="1493165"/>
            <a:ext cx="5958945" cy="4774605"/>
          </a:xfrm>
          <a:prstGeom prst="rect">
            <a:avLst/>
          </a:prstGeom>
          <a:noFill/>
          <a:ln w="9525">
            <a:solidFill>
              <a:srgbClr val="003399"/>
            </a:solidFill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307634" y="1561870"/>
            <a:ext cx="6025700" cy="4849577"/>
          </a:xfrm>
          <a:prstGeom prst="rect">
            <a:avLst/>
          </a:prstGeom>
          <a:noFill/>
          <a:ln w="9525">
            <a:solidFill>
              <a:srgbClr val="003399"/>
            </a:solidFill>
            <a:miter lim="800000"/>
            <a:headEnd/>
            <a:tailEnd/>
          </a:ln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379643" y="1637480"/>
            <a:ext cx="6074106" cy="4872355"/>
          </a:xfrm>
          <a:prstGeom prst="rect">
            <a:avLst/>
          </a:prstGeom>
          <a:noFill/>
          <a:ln w="9525">
            <a:solidFill>
              <a:srgbClr val="003399"/>
            </a:solidFill>
            <a:miter lim="800000"/>
            <a:headEnd/>
            <a:tailEnd/>
          </a:ln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389990" y="1721854"/>
            <a:ext cx="6208845" cy="4950579"/>
          </a:xfrm>
          <a:prstGeom prst="rect">
            <a:avLst/>
          </a:prstGeom>
          <a:noFill/>
          <a:ln w="9525">
            <a:solidFill>
              <a:srgbClr val="003399"/>
            </a:solidFill>
            <a:miter lim="800000"/>
            <a:headEnd/>
            <a:tailEnd/>
          </a:ln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1515704" y="1803274"/>
            <a:ext cx="6224648" cy="5010102"/>
          </a:xfrm>
          <a:prstGeom prst="rect">
            <a:avLst/>
          </a:prstGeom>
          <a:noFill/>
          <a:ln w="9525">
            <a:solidFill>
              <a:srgbClr val="003399"/>
            </a:solidFill>
            <a:miter lim="800000"/>
            <a:headEnd/>
            <a:tailEnd/>
          </a:ln>
        </p:spPr>
      </p:pic>
      <p:pic>
        <p:nvPicPr>
          <p:cNvPr id="7" name="Picture 41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96056" y="663576"/>
            <a:ext cx="8280400" cy="742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2" descr="C:\Users\herbert\Documents\!ECODATEN 2011-2012\ECOTRANS\PROJEKTE\PROJEKTE 2012\DESTINET\!Portal development 2012\destinet app logo- user-destinet.large - vasilis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424241" y="764704"/>
            <a:ext cx="619368" cy="619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feld 8"/>
          <p:cNvSpPr txBox="1"/>
          <p:nvPr/>
        </p:nvSpPr>
        <p:spPr>
          <a:xfrm>
            <a:off x="1043608" y="764704"/>
            <a:ext cx="7632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smtClean="0">
                <a:solidFill>
                  <a:schemeClr val="bg1"/>
                </a:solidFill>
              </a:rPr>
              <a:t>Atlas: Global Who </a:t>
            </a:r>
            <a:r>
              <a:rPr lang="de-DE" sz="2800" b="1" dirty="0" err="1" smtClean="0">
                <a:solidFill>
                  <a:schemeClr val="bg1"/>
                </a:solidFill>
              </a:rPr>
              <a:t>is</a:t>
            </a:r>
            <a:r>
              <a:rPr lang="de-DE" sz="2800" b="1" dirty="0" smtClean="0">
                <a:solidFill>
                  <a:schemeClr val="bg1"/>
                </a:solidFill>
              </a:rPr>
              <a:t> Who &amp; Market Place</a:t>
            </a:r>
            <a:endParaRPr lang="de-DE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39552" y="640432"/>
            <a:ext cx="763905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835696" y="2007471"/>
            <a:ext cx="4914900" cy="485987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885900" y="2204864"/>
            <a:ext cx="6286500" cy="4673419"/>
          </a:xfrm>
          <a:prstGeom prst="rect">
            <a:avLst/>
          </a:prstGeom>
          <a:noFill/>
          <a:ln w="9525">
            <a:solidFill>
              <a:srgbClr val="003399"/>
            </a:solidFill>
            <a:miter lim="800000"/>
            <a:headEnd/>
            <a:tailEnd/>
          </a:ln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772494" y="2512243"/>
            <a:ext cx="4895850" cy="440924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2771800" y="2772419"/>
            <a:ext cx="5369115" cy="412347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2771800" y="3068960"/>
            <a:ext cx="5310590" cy="384074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3896047" y="2780928"/>
            <a:ext cx="4924425" cy="4192312"/>
          </a:xfrm>
          <a:prstGeom prst="rect">
            <a:avLst/>
          </a:prstGeom>
          <a:noFill/>
          <a:ln w="9525">
            <a:solidFill>
              <a:srgbClr val="003399"/>
            </a:solidFill>
            <a:miter lim="800000"/>
            <a:headEnd/>
            <a:tailEnd/>
          </a:ln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3923928" y="3031556"/>
            <a:ext cx="4896544" cy="392583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0" name="Picture 41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396056" y="663576"/>
            <a:ext cx="8280400" cy="742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2" descr="C:\Users\herbert\Documents\!ECODATEN 2011-2012\ECOTRANS\PROJEKTE\PROJEKTE 2012\DESTINET\!Portal development 2012\destinet app logo- user-destinet.large - vasilis.png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424241" y="764704"/>
            <a:ext cx="619368" cy="619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feld 11"/>
          <p:cNvSpPr txBox="1"/>
          <p:nvPr/>
        </p:nvSpPr>
        <p:spPr>
          <a:xfrm>
            <a:off x="1043608" y="620688"/>
            <a:ext cx="7632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solidFill>
                  <a:schemeClr val="bg1"/>
                </a:solidFill>
              </a:rPr>
              <a:t>Market Place: e.g. Austria</a:t>
            </a:r>
          </a:p>
          <a:p>
            <a:pPr algn="ctr"/>
            <a:r>
              <a:rPr lang="de-DE" sz="2400" b="1" dirty="0" err="1" smtClean="0">
                <a:solidFill>
                  <a:schemeClr val="bg1"/>
                </a:solidFill>
              </a:rPr>
              <a:t>certificates</a:t>
            </a:r>
            <a:r>
              <a:rPr lang="de-DE" sz="2400" b="1" dirty="0" smtClean="0">
                <a:solidFill>
                  <a:schemeClr val="bg1"/>
                </a:solidFill>
              </a:rPr>
              <a:t>, </a:t>
            </a:r>
            <a:r>
              <a:rPr lang="de-DE" sz="2400" b="1" dirty="0" err="1" smtClean="0">
                <a:solidFill>
                  <a:schemeClr val="bg1"/>
                </a:solidFill>
              </a:rPr>
              <a:t>brands</a:t>
            </a:r>
            <a:r>
              <a:rPr lang="de-DE" sz="2400" b="1" dirty="0" smtClean="0">
                <a:solidFill>
                  <a:schemeClr val="bg1"/>
                </a:solidFill>
              </a:rPr>
              <a:t>, </a:t>
            </a:r>
            <a:r>
              <a:rPr lang="de-DE" sz="2400" b="1" dirty="0" err="1" smtClean="0">
                <a:solidFill>
                  <a:schemeClr val="bg1"/>
                </a:solidFill>
              </a:rPr>
              <a:t>awards</a:t>
            </a:r>
            <a:r>
              <a:rPr lang="de-DE" sz="2400" b="1" dirty="0" smtClean="0">
                <a:solidFill>
                  <a:schemeClr val="bg1"/>
                </a:solidFill>
              </a:rPr>
              <a:t> </a:t>
            </a:r>
            <a:r>
              <a:rPr lang="de-DE" sz="2400" b="1" dirty="0" err="1" smtClean="0">
                <a:solidFill>
                  <a:schemeClr val="bg1"/>
                </a:solidFill>
              </a:rPr>
              <a:t>for</a:t>
            </a:r>
            <a:r>
              <a:rPr lang="de-DE" sz="2400" b="1" dirty="0" smtClean="0">
                <a:solidFill>
                  <a:schemeClr val="bg1"/>
                </a:solidFill>
              </a:rPr>
              <a:t> „</a:t>
            </a:r>
            <a:r>
              <a:rPr lang="de-DE" sz="2400" b="1" dirty="0" err="1" smtClean="0">
                <a:solidFill>
                  <a:schemeClr val="bg1"/>
                </a:solidFill>
              </a:rPr>
              <a:t>green</a:t>
            </a:r>
            <a:r>
              <a:rPr lang="de-DE" sz="2400" b="1" dirty="0" smtClean="0">
                <a:solidFill>
                  <a:schemeClr val="bg1"/>
                </a:solidFill>
              </a:rPr>
              <a:t>“</a:t>
            </a:r>
            <a:endParaRPr lang="de-DE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pseln">
  <a:themeElements>
    <a:clrScheme name="Kapseln 1">
      <a:dk1>
        <a:srgbClr val="003366"/>
      </a:dk1>
      <a:lt1>
        <a:srgbClr val="FFFFFF"/>
      </a:lt1>
      <a:dk2>
        <a:srgbClr val="006666"/>
      </a:dk2>
      <a:lt2>
        <a:srgbClr val="666699"/>
      </a:lt2>
      <a:accent1>
        <a:srgbClr val="33CCCC"/>
      </a:accent1>
      <a:accent2>
        <a:srgbClr val="99CC99"/>
      </a:accent2>
      <a:accent3>
        <a:srgbClr val="FFFFFF"/>
      </a:accent3>
      <a:accent4>
        <a:srgbClr val="002A56"/>
      </a:accent4>
      <a:accent5>
        <a:srgbClr val="ADE2E2"/>
      </a:accent5>
      <a:accent6>
        <a:srgbClr val="8AB98A"/>
      </a:accent6>
      <a:hlink>
        <a:srgbClr val="003366"/>
      </a:hlink>
      <a:folHlink>
        <a:srgbClr val="CC99FF"/>
      </a:folHlink>
    </a:clrScheme>
    <a:fontScheme name="Kapsel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Kapseln 1">
        <a:dk1>
          <a:srgbClr val="003366"/>
        </a:dk1>
        <a:lt1>
          <a:srgbClr val="FFFFFF"/>
        </a:lt1>
        <a:dk2>
          <a:srgbClr val="006666"/>
        </a:dk2>
        <a:lt2>
          <a:srgbClr val="666699"/>
        </a:lt2>
        <a:accent1>
          <a:srgbClr val="33CCCC"/>
        </a:accent1>
        <a:accent2>
          <a:srgbClr val="99CC99"/>
        </a:accent2>
        <a:accent3>
          <a:srgbClr val="FFFFFF"/>
        </a:accent3>
        <a:accent4>
          <a:srgbClr val="002A56"/>
        </a:accent4>
        <a:accent5>
          <a:srgbClr val="ADE2E2"/>
        </a:accent5>
        <a:accent6>
          <a:srgbClr val="8AB98A"/>
        </a:accent6>
        <a:hlink>
          <a:srgbClr val="003366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pseln 2">
        <a:dk1>
          <a:srgbClr val="000000"/>
        </a:dk1>
        <a:lt1>
          <a:srgbClr val="FFFFFF"/>
        </a:lt1>
        <a:dk2>
          <a:srgbClr val="000000"/>
        </a:dk2>
        <a:lt2>
          <a:srgbClr val="808000"/>
        </a:lt2>
        <a:accent1>
          <a:srgbClr val="FFCC99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8AB900"/>
        </a:accent6>
        <a:hlink>
          <a:srgbClr val="3366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pseln 3">
        <a:dk1>
          <a:srgbClr val="006699"/>
        </a:dk1>
        <a:lt1>
          <a:srgbClr val="FFFFFF"/>
        </a:lt1>
        <a:dk2>
          <a:srgbClr val="6699FF"/>
        </a:dk2>
        <a:lt2>
          <a:srgbClr val="FFFFFF"/>
        </a:lt2>
        <a:accent1>
          <a:srgbClr val="33CCCC"/>
        </a:accent1>
        <a:accent2>
          <a:srgbClr val="006699"/>
        </a:accent2>
        <a:accent3>
          <a:srgbClr val="B8CAFF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99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apseln 4">
        <a:dk1>
          <a:srgbClr val="000000"/>
        </a:dk1>
        <a:lt1>
          <a:srgbClr val="FFFFFF"/>
        </a:lt1>
        <a:dk2>
          <a:srgbClr val="9900CC"/>
        </a:dk2>
        <a:lt2>
          <a:srgbClr val="006600"/>
        </a:lt2>
        <a:accent1>
          <a:srgbClr val="33CC33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ADE2AD"/>
        </a:accent5>
        <a:accent6>
          <a:srgbClr val="E7B95C"/>
        </a:accent6>
        <a:hlink>
          <a:srgbClr val="0033CC"/>
        </a:hlink>
        <a:folHlink>
          <a:srgbClr val="CC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pseln 5">
        <a:dk1>
          <a:srgbClr val="000066"/>
        </a:dk1>
        <a:lt1>
          <a:srgbClr val="FFFFFF"/>
        </a:lt1>
        <a:dk2>
          <a:srgbClr val="336699"/>
        </a:dk2>
        <a:lt2>
          <a:srgbClr val="FFFFEB"/>
        </a:lt2>
        <a:accent1>
          <a:srgbClr val="99CCFF"/>
        </a:accent1>
        <a:accent2>
          <a:srgbClr val="9999FF"/>
        </a:accent2>
        <a:accent3>
          <a:srgbClr val="ADB8CA"/>
        </a:accent3>
        <a:accent4>
          <a:srgbClr val="DADADA"/>
        </a:accent4>
        <a:accent5>
          <a:srgbClr val="CAE2FF"/>
        </a:accent5>
        <a:accent6>
          <a:srgbClr val="8A8A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apseln 6">
        <a:dk1>
          <a:srgbClr val="808000"/>
        </a:dk1>
        <a:lt1>
          <a:srgbClr val="FFFFFF"/>
        </a:lt1>
        <a:dk2>
          <a:srgbClr val="006666"/>
        </a:dk2>
        <a:lt2>
          <a:srgbClr val="FFFFFF"/>
        </a:lt2>
        <a:accent1>
          <a:srgbClr val="FFCC66"/>
        </a:accent1>
        <a:accent2>
          <a:srgbClr val="00ACA8"/>
        </a:accent2>
        <a:accent3>
          <a:srgbClr val="AAB8B8"/>
        </a:accent3>
        <a:accent4>
          <a:srgbClr val="DADADA"/>
        </a:accent4>
        <a:accent5>
          <a:srgbClr val="FFE2B8"/>
        </a:accent5>
        <a:accent6>
          <a:srgbClr val="009B98"/>
        </a:accent6>
        <a:hlink>
          <a:srgbClr val="CCCC00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apseln 7">
        <a:dk1>
          <a:srgbClr val="FFFFCC"/>
        </a:dk1>
        <a:lt1>
          <a:srgbClr val="FFFFFF"/>
        </a:lt1>
        <a:dk2>
          <a:srgbClr val="660033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FFCC0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apseln 8">
        <a:dk1>
          <a:srgbClr val="FF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CC00"/>
        </a:accent1>
        <a:accent2>
          <a:srgbClr val="CC3300"/>
        </a:accent2>
        <a:accent3>
          <a:srgbClr val="AA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FF66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Capsules</Template>
  <TotalTime>0</TotalTime>
  <Words>486</Words>
  <Application>Microsoft Office PowerPoint</Application>
  <PresentationFormat>Bildschirmpräsentation (4:3)</PresentationFormat>
  <Paragraphs>201</Paragraphs>
  <Slides>20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20</vt:i4>
      </vt:variant>
    </vt:vector>
  </HeadingPairs>
  <TitlesOfParts>
    <vt:vector size="21" baseType="lpstr">
      <vt:lpstr>Kapseln</vt:lpstr>
      <vt:lpstr>Folie 1</vt:lpstr>
      <vt:lpstr>Folie 2</vt:lpstr>
      <vt:lpstr>Folie 3</vt:lpstr>
      <vt:lpstr>Folie 4</vt:lpstr>
      <vt:lpstr>Folie 5</vt:lpstr>
      <vt:lpstr>Folie 6</vt:lpstr>
      <vt:lpstr>Folie 7</vt:lpstr>
      <vt:lpstr>Folie 8</vt:lpstr>
      <vt:lpstr>Folie 9</vt:lpstr>
      <vt:lpstr>Folie 10</vt:lpstr>
      <vt:lpstr>Folie 11</vt:lpstr>
      <vt:lpstr>Folie 12</vt:lpstr>
      <vt:lpstr>Folie 13</vt:lpstr>
      <vt:lpstr>Folie 14</vt:lpstr>
      <vt:lpstr>Folie 15</vt:lpstr>
      <vt:lpstr>Folie 16</vt:lpstr>
      <vt:lpstr>Folie 17</vt:lpstr>
      <vt:lpstr>Folie 18</vt:lpstr>
      <vt:lpstr>Folie 19</vt:lpstr>
      <vt:lpstr>Folie 20</vt:lpstr>
    </vt:vector>
  </TitlesOfParts>
  <Company>Herbert Hamele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Kein Folientitel</dc:title>
  <dc:creator>EVA</dc:creator>
  <cp:lastModifiedBy>herbert hamele</cp:lastModifiedBy>
  <cp:revision>996</cp:revision>
  <cp:lastPrinted>2003-09-23T12:28:20Z</cp:lastPrinted>
  <dcterms:created xsi:type="dcterms:W3CDTF">2002-12-02T14:31:06Z</dcterms:created>
  <dcterms:modified xsi:type="dcterms:W3CDTF">2013-01-14T16:04:19Z</dcterms:modified>
</cp:coreProperties>
</file>