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7F0C5-99A8-4532-9490-9E7A665C3183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92A63-3A72-499D-887F-44ADCDB10E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1884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4BD7A-AD57-4370-B878-84A8809ECBA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558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stinet.eu/portal_map?lat_center=54.16243396806781&amp;lon_center=23.90625&amp;map_zoom=3&amp;map_engine=google&amp;base_layer=hybrid&amp;geo_types:list=symbol921&amp;geo_types:list=symbol806&amp;geo_types:list=symbol906&amp;geo_types:list=symbol395&amp;geo_types:list=symbol446&amp;geo_types:list=symbol678&amp;geo_types:list=symbol984&amp;geo_types:list=symbol130&amp;geo_types:list=symbol683&amp;geo_types:list=symbol834&amp;geo_types:list=symbol930&amp;geo_types:list=symbol009&amp;geo_types:list=symbol338&amp;geo_types:list=symbol092&amp;country=&amp;path=&amp;geo_query=panpark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004048" y="1054421"/>
            <a:ext cx="3212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PANParks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5085184"/>
            <a:ext cx="346421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Zoltan</a:t>
            </a:r>
            <a:r>
              <a:rPr lang="en-US" sz="3200" b="1" dirty="0"/>
              <a:t> </a:t>
            </a:r>
            <a:r>
              <a:rPr lang="en-US" sz="3200" b="1" dirty="0" smtClean="0"/>
              <a:t>Kun</a:t>
            </a:r>
          </a:p>
          <a:p>
            <a:pPr algn="ctr"/>
            <a:r>
              <a:rPr lang="it-IT" sz="2400" b="1" dirty="0" smtClean="0"/>
              <a:t>Pan </a:t>
            </a:r>
            <a:r>
              <a:rPr lang="it-IT" sz="2400" b="1" dirty="0" err="1" smtClean="0"/>
              <a:t>Parks</a:t>
            </a:r>
            <a:r>
              <a:rPr lang="it-IT" sz="2400" b="1" dirty="0" smtClean="0"/>
              <a:t> Foundation Executive </a:t>
            </a:r>
            <a:r>
              <a:rPr lang="it-IT" sz="2400" b="1" dirty="0" err="1" smtClean="0"/>
              <a:t>director</a:t>
            </a:r>
            <a:endParaRPr lang="it-IT" sz="2400" b="1" dirty="0" smtClean="0"/>
          </a:p>
          <a:p>
            <a:pPr algn="ctr"/>
            <a:r>
              <a:rPr lang="it-IT" sz="2000" dirty="0"/>
              <a:t>zkun@panparks.org</a:t>
            </a:r>
          </a:p>
        </p:txBody>
      </p:sp>
      <p:pic>
        <p:nvPicPr>
          <p:cNvPr id="8204" name="Picture 12" descr="http://storiesofwilderness.panparks.org/sites/default/files/imagecache/news/images/post-pics/new-wilderness-vision-europe-46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933056"/>
            <a:ext cx="3888432" cy="2587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3240360" cy="3733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8" descr="http://destinet.eu/images/PanParks%20Ecolne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237" y="3621753"/>
            <a:ext cx="2274937" cy="164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uppo 14"/>
          <p:cNvGrpSpPr/>
          <p:nvPr/>
        </p:nvGrpSpPr>
        <p:grpSpPr>
          <a:xfrm>
            <a:off x="107505" y="44640"/>
            <a:ext cx="8944656" cy="584775"/>
            <a:chOff x="107505" y="188640"/>
            <a:chExt cx="8944656" cy="584775"/>
          </a:xfrm>
          <a:noFill/>
        </p:grpSpPr>
        <p:sp>
          <p:nvSpPr>
            <p:cNvPr id="16" name="CasellaDiTesto 15"/>
            <p:cNvSpPr txBox="1"/>
            <p:nvPr/>
          </p:nvSpPr>
          <p:spPr>
            <a:xfrm>
              <a:off x="107505" y="188640"/>
              <a:ext cx="8944656" cy="584775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3399"/>
                  </a:solidFill>
                  <a:latin typeface="Arial" pitchFamily="34" charset="0"/>
                  <a:cs typeface="Arial" pitchFamily="34" charset="0"/>
                </a:rPr>
                <a:t>     </a:t>
              </a:r>
            </a:p>
            <a:p>
              <a:pPr algn="ctr"/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Sustainable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Tourism Networking in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Europe</a:t>
              </a:r>
              <a:endParaRPr lang="it-IT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lephant" pitchFamily="18" charset="0"/>
              </a:endParaRPr>
            </a:p>
            <a:p>
              <a:pPr algn="ctr"/>
              <a:endParaRPr lang="en-US" sz="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7" name="Picture 4" descr="http://destinet.eu/images/ecotrans-logo-web-400px.jpg-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260632"/>
              <a:ext cx="1943907" cy="432064"/>
            </a:xfrm>
            <a:prstGeom prst="rect">
              <a:avLst/>
            </a:prstGeom>
            <a:grpFill/>
            <a:ln w="28575">
              <a:noFill/>
            </a:ln>
            <a:extLst/>
          </p:spPr>
        </p:pic>
        <p:pic>
          <p:nvPicPr>
            <p:cNvPr id="18" name="Picture 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260632"/>
              <a:ext cx="1190652" cy="432048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  <a:extLst/>
          </p:spPr>
        </p:pic>
      </p:grpSp>
    </p:spTree>
    <p:extLst>
      <p:ext uri="{BB962C8B-B14F-4D97-AF65-F5344CB8AC3E}">
        <p14:creationId xmlns:p14="http://schemas.microsoft.com/office/powerpoint/2010/main" val="148932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http://destinet.eu/images/PanParks%20Ecolne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984" y="834029"/>
            <a:ext cx="1084193" cy="782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3167999" y="908720"/>
            <a:ext cx="5004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PANParks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/ Tourism Model</a:t>
            </a:r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73992" y="3717032"/>
            <a:ext cx="45923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err="1" smtClean="0"/>
              <a:t>Members</a:t>
            </a:r>
            <a:r>
              <a:rPr lang="it-IT" sz="2200" b="1" dirty="0" smtClean="0"/>
              <a:t>:</a:t>
            </a:r>
          </a:p>
          <a:p>
            <a:endParaRPr lang="it-IT" sz="8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43 local business </a:t>
            </a:r>
            <a:r>
              <a:rPr lang="en-US" sz="2400" dirty="0" smtClean="0"/>
              <a:t>partners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300" i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12 </a:t>
            </a:r>
            <a:r>
              <a:rPr lang="en-US" sz="2400" dirty="0"/>
              <a:t>incoming </a:t>
            </a:r>
            <a:r>
              <a:rPr lang="en-US" sz="2400" dirty="0" smtClean="0"/>
              <a:t>operators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300" i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6 </a:t>
            </a:r>
            <a:r>
              <a:rPr lang="en-US" sz="2400" dirty="0"/>
              <a:t>international tour </a:t>
            </a:r>
            <a:r>
              <a:rPr lang="en-US" sz="2400" dirty="0" smtClean="0"/>
              <a:t>operators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3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9 </a:t>
            </a:r>
            <a:r>
              <a:rPr lang="en-US" sz="2400" dirty="0" smtClean="0"/>
              <a:t>destinations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3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61 businesses 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067944" y="1340768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/>
              <a:t>www.panparks.org</a:t>
            </a:r>
            <a:endParaRPr lang="it-IT" sz="2400" i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73992" y="2060848"/>
            <a:ext cx="781425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err="1" smtClean="0"/>
              <a:t>Main</a:t>
            </a:r>
            <a:r>
              <a:rPr lang="it-IT" sz="2200" b="1" dirty="0" smtClean="0"/>
              <a:t> </a:t>
            </a:r>
            <a:r>
              <a:rPr lang="it-IT" sz="2200" b="1" dirty="0" err="1"/>
              <a:t>A</a:t>
            </a:r>
            <a:r>
              <a:rPr lang="it-IT" sz="2200" b="1" dirty="0" err="1" smtClean="0"/>
              <a:t>chievements</a:t>
            </a:r>
            <a:r>
              <a:rPr lang="it-IT" sz="2200" b="1" dirty="0" smtClean="0"/>
              <a:t>:</a:t>
            </a:r>
          </a:p>
          <a:p>
            <a:endParaRPr lang="it-IT" sz="8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35 000 EUR / </a:t>
            </a:r>
            <a:r>
              <a:rPr lang="en-US" sz="2400" dirty="0" smtClean="0"/>
              <a:t>2011</a:t>
            </a:r>
          </a:p>
          <a:p>
            <a:pPr marL="342900" indent="-342900">
              <a:buFont typeface="Arial" pitchFamily="34" charset="0"/>
              <a:buChar char="•"/>
            </a:pPr>
            <a:endParaRPr lang="it-IT" sz="3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47 000 EUR / 2012 available for wilderness </a:t>
            </a:r>
            <a:r>
              <a:rPr lang="en-US" sz="2400" dirty="0" smtClean="0"/>
              <a:t>protection</a:t>
            </a:r>
            <a:endParaRPr lang="it-IT" sz="2400" dirty="0"/>
          </a:p>
        </p:txBody>
      </p:sp>
      <p:pic>
        <p:nvPicPr>
          <p:cNvPr id="12" name="Picture 10" descr="http://destinet.eu/images/panparks.PNG">
            <a:hlinkClick r:id="rId3" tooltip="DestiNet Atlas - Pan Parks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154" y="3837941"/>
            <a:ext cx="3679212" cy="275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uppo 12"/>
          <p:cNvGrpSpPr/>
          <p:nvPr/>
        </p:nvGrpSpPr>
        <p:grpSpPr>
          <a:xfrm>
            <a:off x="107505" y="44640"/>
            <a:ext cx="8944656" cy="584775"/>
            <a:chOff x="107505" y="188640"/>
            <a:chExt cx="8944656" cy="584775"/>
          </a:xfrm>
          <a:noFill/>
        </p:grpSpPr>
        <p:sp>
          <p:nvSpPr>
            <p:cNvPr id="14" name="CasellaDiTesto 13"/>
            <p:cNvSpPr txBox="1"/>
            <p:nvPr/>
          </p:nvSpPr>
          <p:spPr>
            <a:xfrm>
              <a:off x="107505" y="188640"/>
              <a:ext cx="8944656" cy="584775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3399"/>
                  </a:solidFill>
                  <a:latin typeface="Arial" pitchFamily="34" charset="0"/>
                  <a:cs typeface="Arial" pitchFamily="34" charset="0"/>
                </a:rPr>
                <a:t>     </a:t>
              </a:r>
            </a:p>
            <a:p>
              <a:pPr algn="ctr"/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Sustainable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Tourism Networking in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Europe</a:t>
              </a:r>
              <a:endParaRPr lang="it-IT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lephant" pitchFamily="18" charset="0"/>
              </a:endParaRPr>
            </a:p>
            <a:p>
              <a:pPr algn="ctr"/>
              <a:endParaRPr lang="en-US" sz="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5" name="Picture 4" descr="http://destinet.eu/images/ecotrans-logo-web-400px.jpg-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260632"/>
              <a:ext cx="1943907" cy="432064"/>
            </a:xfrm>
            <a:prstGeom prst="rect">
              <a:avLst/>
            </a:prstGeom>
            <a:grpFill/>
            <a:ln w="28575">
              <a:noFill/>
            </a:ln>
            <a:extLst/>
          </p:spPr>
        </p:pic>
        <p:pic>
          <p:nvPicPr>
            <p:cNvPr id="16" name="Picture 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260632"/>
              <a:ext cx="1190652" cy="432048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  <a:extLst/>
          </p:spPr>
        </p:pic>
      </p:grpSp>
    </p:spTree>
    <p:extLst>
      <p:ext uri="{BB962C8B-B14F-4D97-AF65-F5344CB8AC3E}">
        <p14:creationId xmlns:p14="http://schemas.microsoft.com/office/powerpoint/2010/main" val="326052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39550" y="2145630"/>
            <a:ext cx="80517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err="1" smtClean="0"/>
              <a:t>Applied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tools</a:t>
            </a:r>
            <a:r>
              <a:rPr lang="it-IT" sz="2200" b="1" dirty="0" smtClean="0"/>
              <a:t> : </a:t>
            </a:r>
          </a:p>
          <a:p>
            <a:endParaRPr lang="it-IT" sz="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Certification of destination (protected areas with wilderness</a:t>
            </a:r>
            <a:r>
              <a:rPr lang="en-US" sz="2400" dirty="0" smtClean="0"/>
              <a:t>)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39552" y="3793683"/>
            <a:ext cx="777686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err="1" smtClean="0"/>
              <a:t>Challenges</a:t>
            </a:r>
            <a:r>
              <a:rPr lang="it-IT" sz="2200" b="1" dirty="0" smtClean="0"/>
              <a:t>: </a:t>
            </a:r>
          </a:p>
          <a:p>
            <a:endParaRPr lang="it-IT" sz="1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Promoting the wilderness areas as destination in the increasingly competitive market in </a:t>
            </a:r>
            <a:r>
              <a:rPr lang="en-US" sz="2400" dirty="0" smtClean="0"/>
              <a:t>Europe</a:t>
            </a:r>
          </a:p>
          <a:p>
            <a:pPr marL="342900" indent="-342900">
              <a:buFont typeface="Arial" pitchFamily="34" charset="0"/>
              <a:buChar char="•"/>
            </a:pPr>
            <a:endParaRPr lang="it-IT" sz="8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Getting more international tour operators as </a:t>
            </a:r>
            <a:r>
              <a:rPr lang="en-US" sz="2400" dirty="0" smtClean="0"/>
              <a:t>partners</a:t>
            </a:r>
            <a:endParaRPr lang="it-IT" sz="2000" dirty="0"/>
          </a:p>
        </p:txBody>
      </p:sp>
      <p:grpSp>
        <p:nvGrpSpPr>
          <p:cNvPr id="11" name="Gruppo 10"/>
          <p:cNvGrpSpPr/>
          <p:nvPr/>
        </p:nvGrpSpPr>
        <p:grpSpPr>
          <a:xfrm>
            <a:off x="107505" y="44640"/>
            <a:ext cx="8944656" cy="584775"/>
            <a:chOff x="107505" y="188640"/>
            <a:chExt cx="8944656" cy="584775"/>
          </a:xfrm>
          <a:noFill/>
        </p:grpSpPr>
        <p:sp>
          <p:nvSpPr>
            <p:cNvPr id="12" name="CasellaDiTesto 11"/>
            <p:cNvSpPr txBox="1"/>
            <p:nvPr/>
          </p:nvSpPr>
          <p:spPr>
            <a:xfrm>
              <a:off x="107505" y="188640"/>
              <a:ext cx="8944656" cy="584775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3399"/>
                  </a:solidFill>
                  <a:latin typeface="Arial" pitchFamily="34" charset="0"/>
                  <a:cs typeface="Arial" pitchFamily="34" charset="0"/>
                </a:rPr>
                <a:t>     </a:t>
              </a:r>
            </a:p>
            <a:p>
              <a:pPr algn="ctr"/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Sustainable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Tourism Networking in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Europe</a:t>
              </a:r>
              <a:endParaRPr lang="it-IT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lephant" pitchFamily="18" charset="0"/>
              </a:endParaRPr>
            </a:p>
            <a:p>
              <a:pPr algn="ctr"/>
              <a:endParaRPr lang="en-US" sz="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3" name="Picture 4" descr="http://destinet.eu/images/ecotrans-logo-web-400px.jpg-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260632"/>
              <a:ext cx="1943907" cy="432064"/>
            </a:xfrm>
            <a:prstGeom prst="rect">
              <a:avLst/>
            </a:prstGeom>
            <a:grpFill/>
            <a:ln w="28575">
              <a:noFill/>
            </a:ln>
            <a:extLst/>
          </p:spPr>
        </p:pic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260632"/>
              <a:ext cx="1190652" cy="432048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  <a:extLst/>
          </p:spPr>
        </p:pic>
      </p:grpSp>
      <p:pic>
        <p:nvPicPr>
          <p:cNvPr id="18" name="Picture 8" descr="http://destinet.eu/images/PanParks%20Ecolne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984" y="834029"/>
            <a:ext cx="1084193" cy="782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asellaDiTesto 18"/>
          <p:cNvSpPr txBox="1"/>
          <p:nvPr/>
        </p:nvSpPr>
        <p:spPr>
          <a:xfrm>
            <a:off x="3167999" y="908720"/>
            <a:ext cx="5004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PANParks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/ Tourism Model</a:t>
            </a:r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4067944" y="1340768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/>
              <a:t>www.panparks.org</a:t>
            </a:r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val="265070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Presentazione su schermo (4:3)</PresentationFormat>
  <Paragraphs>39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Annalisa</dc:creator>
  <cp:lastModifiedBy>Annalisa</cp:lastModifiedBy>
  <cp:revision>1</cp:revision>
  <dcterms:created xsi:type="dcterms:W3CDTF">2013-03-15T09:03:38Z</dcterms:created>
  <dcterms:modified xsi:type="dcterms:W3CDTF">2013-03-15T09:04:01Z</dcterms:modified>
</cp:coreProperties>
</file>