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3" name="CasellaDiTesto 2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  <p:sp>
        <p:nvSpPr>
          <p:cNvPr id="6" name="CasellaDiTesto 5"/>
          <p:cNvSpPr txBox="1"/>
          <p:nvPr/>
        </p:nvSpPr>
        <p:spPr>
          <a:xfrm>
            <a:off x="1403648" y="980728"/>
            <a:ext cx="64087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Green Destination Viewer</a:t>
            </a:r>
            <a:endParaRPr lang="it-IT" sz="4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619672" y="5085184"/>
            <a:ext cx="54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Volker </a:t>
            </a:r>
            <a:r>
              <a:rPr lang="en-US" sz="3200" b="1" dirty="0" smtClean="0"/>
              <a:t>Schmidt</a:t>
            </a:r>
          </a:p>
          <a:p>
            <a:pPr algn="ctr"/>
            <a:r>
              <a:rPr lang="en-US" sz="2400" b="1" dirty="0" err="1" smtClean="0"/>
              <a:t>TravelMotion</a:t>
            </a:r>
            <a:r>
              <a:rPr lang="en-US" sz="2400" b="1" dirty="0" smtClean="0"/>
              <a:t> </a:t>
            </a:r>
            <a:r>
              <a:rPr lang="en-US" sz="2400" b="1" dirty="0"/>
              <a:t>GmbH</a:t>
            </a:r>
            <a:endParaRPr lang="it-IT" sz="2400" b="1" dirty="0"/>
          </a:p>
          <a:p>
            <a:pPr algn="ctr"/>
            <a:r>
              <a:rPr lang="en-US" sz="2000" dirty="0"/>
              <a:t>www.travelmotion.de / </a:t>
            </a:r>
            <a:r>
              <a:rPr lang="en-US" sz="2000" dirty="0" smtClean="0"/>
              <a:t> www.xtraviewer.com</a:t>
            </a:r>
            <a:endParaRPr lang="it-IT" sz="2000" dirty="0"/>
          </a:p>
          <a:p>
            <a:pPr algn="ctr"/>
            <a:r>
              <a:rPr lang="en-US" sz="2000" dirty="0" smtClean="0"/>
              <a:t>vs@travelmotion.de</a:t>
            </a:r>
            <a:endParaRPr lang="en-US" sz="2000" b="1" dirty="0" smtClean="0"/>
          </a:p>
        </p:txBody>
      </p:sp>
      <p:pic>
        <p:nvPicPr>
          <p:cNvPr id="4098" name="Picture 2" descr="C:\Users\Annalisa\Desktop\ecotrans annalisa\ITB\power point\TravelMotion\Volker_Schmidt_blanc1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916832"/>
            <a:ext cx="1817001" cy="2934456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79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3" name="CasellaDiTesto 2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  <p:pic>
        <p:nvPicPr>
          <p:cNvPr id="6" name="Picture 2" descr="http://destinet.eu/images/travelmot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2676525" cy="73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3491881" y="764704"/>
            <a:ext cx="5184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Green Destination Viewer</a:t>
            </a:r>
            <a:endParaRPr lang="it-IT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860032" y="126876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www.travelmotion.de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36088" y="2029490"/>
            <a:ext cx="834134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Members</a:t>
            </a:r>
            <a:r>
              <a:rPr lang="en-US" sz="2200" b="1" dirty="0" smtClean="0"/>
              <a:t>:</a:t>
            </a:r>
          </a:p>
          <a:p>
            <a:endParaRPr lang="en-US" sz="3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Destination involvement: </a:t>
            </a:r>
            <a:r>
              <a:rPr lang="en-US" sz="2400" dirty="0"/>
              <a:t>Pilot destination = </a:t>
            </a:r>
            <a:r>
              <a:rPr lang="en-US" sz="2400" dirty="0" err="1"/>
              <a:t>Mostviertel</a:t>
            </a:r>
            <a:r>
              <a:rPr lang="en-US" sz="2400" dirty="0"/>
              <a:t> (</a:t>
            </a:r>
            <a:r>
              <a:rPr lang="en-US" sz="2400" dirty="0" smtClean="0"/>
              <a:t>Austria). Other </a:t>
            </a:r>
            <a:r>
              <a:rPr lang="en-US" sz="2400" dirty="0"/>
              <a:t>interested destinations are in </a:t>
            </a:r>
            <a:r>
              <a:rPr lang="en-US" sz="2400" dirty="0" smtClean="0"/>
              <a:t>process</a:t>
            </a:r>
          </a:p>
          <a:p>
            <a:endParaRPr lang="en-US" sz="3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Businesses involvement: </a:t>
            </a:r>
            <a:r>
              <a:rPr lang="en-US" sz="2400" dirty="0"/>
              <a:t>All </a:t>
            </a:r>
            <a:r>
              <a:rPr lang="en-US" sz="2400" dirty="0" err="1"/>
              <a:t>toursim</a:t>
            </a:r>
            <a:r>
              <a:rPr lang="en-US" sz="2400" dirty="0"/>
              <a:t> actors can take part, on condition that they have a sustainable product and/or </a:t>
            </a:r>
            <a:r>
              <a:rPr lang="en-US" sz="2400" dirty="0" smtClean="0"/>
              <a:t>services</a:t>
            </a:r>
            <a:endParaRPr lang="it-IT" sz="24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67544" y="4365104"/>
            <a:ext cx="6120680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Objectives</a:t>
            </a:r>
            <a:r>
              <a:rPr lang="en-US" sz="2200" b="1" dirty="0" smtClean="0"/>
              <a:t>:</a:t>
            </a:r>
          </a:p>
          <a:p>
            <a:endParaRPr lang="en-US" sz="300" b="1" dirty="0" smtClean="0"/>
          </a:p>
          <a:p>
            <a:endParaRPr lang="en-US" sz="3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Basic: Green Destination Viewer is ready to </a:t>
            </a:r>
            <a:r>
              <a:rPr lang="en-US" sz="2400" dirty="0" smtClean="0"/>
              <a:t>run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3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Pilot </a:t>
            </a:r>
            <a:r>
              <a:rPr lang="en-US" sz="2400" dirty="0"/>
              <a:t>developments are closed and we now start </a:t>
            </a:r>
            <a:r>
              <a:rPr lang="en-US" sz="2400" dirty="0" smtClean="0"/>
              <a:t>canvassing</a:t>
            </a:r>
            <a:endParaRPr lang="it-IT" sz="2200" b="1" dirty="0"/>
          </a:p>
        </p:txBody>
      </p:sp>
      <p:pic>
        <p:nvPicPr>
          <p:cNvPr id="12" name="Picture 4" descr="http://www.simplygeeky.com/wp-content/uploads/2012/12/sustainable-managemen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699" y="4976578"/>
            <a:ext cx="1692781" cy="1692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45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/>
          <p:cNvGrpSpPr/>
          <p:nvPr/>
        </p:nvGrpSpPr>
        <p:grpSpPr>
          <a:xfrm>
            <a:off x="107505" y="44640"/>
            <a:ext cx="8944656" cy="584775"/>
            <a:chOff x="107505" y="188640"/>
            <a:chExt cx="8944656" cy="584775"/>
          </a:xfrm>
          <a:noFill/>
        </p:grpSpPr>
        <p:sp>
          <p:nvSpPr>
            <p:cNvPr id="3" name="CasellaDiTesto 2"/>
            <p:cNvSpPr txBox="1"/>
            <p:nvPr/>
          </p:nvSpPr>
          <p:spPr>
            <a:xfrm>
              <a:off x="107505" y="188640"/>
              <a:ext cx="8944656" cy="584775"/>
            </a:xfrm>
            <a:prstGeom prst="rect">
              <a:avLst/>
            </a:prstGeom>
            <a:grp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 smtClean="0">
                  <a:solidFill>
                    <a:srgbClr val="003399"/>
                  </a:solidFill>
                  <a:latin typeface="Arial" pitchFamily="34" charset="0"/>
                  <a:cs typeface="Arial" pitchFamily="34" charset="0"/>
                </a:rPr>
                <a:t>     </a:t>
              </a:r>
            </a:p>
            <a:p>
              <a:pPr algn="ctr"/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Sustainable </a:t>
              </a:r>
              <a:r>
                <a:rPr lang="en-US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Tourism Networking in </a:t>
              </a:r>
              <a:r>
                <a:rPr lang="en-US" sz="16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Europe</a:t>
              </a:r>
              <a:endParaRPr lang="it-IT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Elephant" pitchFamily="18" charset="0"/>
              </a:endParaRPr>
            </a:p>
            <a:p>
              <a:pPr algn="ctr"/>
              <a:endParaRPr lang="en-US" sz="800" b="1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4" name="Picture 4" descr="http://destinet.eu/images/ecotrans-logo-web-400px.jpg-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260632"/>
              <a:ext cx="1943907" cy="432064"/>
            </a:xfrm>
            <a:prstGeom prst="rect">
              <a:avLst/>
            </a:prstGeom>
            <a:grpFill/>
            <a:ln w="28575">
              <a:noFill/>
            </a:ln>
            <a:extLst/>
          </p:spPr>
        </p:pic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3" y="260632"/>
              <a:ext cx="1190652" cy="432048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  <a:extLst/>
          </p:spPr>
        </p:pic>
      </p:grpSp>
      <p:pic>
        <p:nvPicPr>
          <p:cNvPr id="7" name="Picture 2" descr="http://destinet.eu/images/travelmoti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36712"/>
            <a:ext cx="2676525" cy="733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3491881" y="764704"/>
            <a:ext cx="5184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Green Destination Viewer</a:t>
            </a:r>
            <a:endParaRPr lang="it-IT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860032" y="126876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www.travelmotion.de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462594" y="1940059"/>
            <a:ext cx="8213861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Applied</a:t>
            </a:r>
            <a:r>
              <a:rPr lang="it-IT" sz="2200" b="1" dirty="0" smtClean="0"/>
              <a:t> </a:t>
            </a:r>
            <a:r>
              <a:rPr lang="it-IT" sz="2200" b="1" dirty="0" err="1" smtClean="0"/>
              <a:t>tools</a:t>
            </a:r>
            <a:r>
              <a:rPr lang="it-IT" sz="2200" b="1" dirty="0" smtClean="0"/>
              <a:t> : </a:t>
            </a:r>
          </a:p>
          <a:p>
            <a:endParaRPr lang="it-IT" sz="3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GDV partners have to </a:t>
            </a:r>
            <a:r>
              <a:rPr lang="en-US" sz="2400" dirty="0" smtClean="0"/>
              <a:t>fulfill </a:t>
            </a:r>
            <a:r>
              <a:rPr lang="en-US" sz="2400" dirty="0"/>
              <a:t>certain sustainable </a:t>
            </a:r>
            <a:r>
              <a:rPr lang="en-US" sz="2400" dirty="0" smtClean="0"/>
              <a:t>criteria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/>
              <a:t>DestiNet</a:t>
            </a:r>
            <a:r>
              <a:rPr lang="en-US" sz="2400" dirty="0" smtClean="0"/>
              <a:t>: </a:t>
            </a:r>
            <a:r>
              <a:rPr lang="en-US" sz="2400" dirty="0" err="1" smtClean="0"/>
              <a:t>Cerificates</a:t>
            </a:r>
            <a:r>
              <a:rPr lang="en-US" sz="2400" dirty="0" smtClean="0"/>
              <a:t> and Awards, Destinations and Businesses on the </a:t>
            </a:r>
            <a:r>
              <a:rPr lang="en-US" sz="2400" dirty="0" err="1" smtClean="0"/>
              <a:t>DestiNet</a:t>
            </a:r>
            <a:r>
              <a:rPr lang="en-US" sz="2400" dirty="0" smtClean="0"/>
              <a:t> Market Place Atlas</a:t>
            </a:r>
            <a:endParaRPr lang="it-IT" sz="2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399606" y="3514650"/>
            <a:ext cx="8492874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 err="1" smtClean="0"/>
              <a:t>Challenges</a:t>
            </a:r>
            <a:r>
              <a:rPr lang="it-IT" sz="2200" b="1" dirty="0" smtClean="0"/>
              <a:t>: </a:t>
            </a:r>
          </a:p>
          <a:p>
            <a:endParaRPr lang="it-IT" sz="3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Developping</a:t>
            </a:r>
            <a:r>
              <a:rPr lang="en-US" sz="2400" dirty="0" smtClean="0"/>
              <a:t> </a:t>
            </a:r>
            <a:r>
              <a:rPr lang="en-US" sz="2400" dirty="0"/>
              <a:t>and establish the Xtraviewer.com online </a:t>
            </a:r>
            <a:r>
              <a:rPr lang="en-US" sz="2400" dirty="0" smtClean="0"/>
              <a:t>magazine </a:t>
            </a:r>
            <a:r>
              <a:rPr lang="en-US" sz="2400" dirty="0"/>
              <a:t>for </a:t>
            </a:r>
            <a:r>
              <a:rPr lang="en-US" sz="2400" dirty="0" smtClean="0"/>
              <a:t>customers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3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/>
              <a:t>Xtraviewer</a:t>
            </a:r>
            <a:r>
              <a:rPr lang="en-US" sz="2400" dirty="0"/>
              <a:t> online training </a:t>
            </a:r>
            <a:r>
              <a:rPr lang="en-US" sz="2400" dirty="0" smtClean="0"/>
              <a:t>area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3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Realizing </a:t>
            </a:r>
            <a:r>
              <a:rPr lang="en-US" sz="2400" dirty="0"/>
              <a:t>online marketing / sales </a:t>
            </a:r>
            <a:r>
              <a:rPr lang="en-US" sz="2400" dirty="0" smtClean="0"/>
              <a:t>campaigns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to </a:t>
            </a:r>
            <a:r>
              <a:rPr lang="en-US" sz="2400" dirty="0"/>
              <a:t>motivate travel agents / tour operators </a:t>
            </a:r>
            <a:r>
              <a:rPr lang="en-US" sz="2400" dirty="0" smtClean="0"/>
              <a:t>and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/>
              <a:t>even customers as </a:t>
            </a:r>
            <a:r>
              <a:rPr lang="en-US" sz="2400" dirty="0" smtClean="0"/>
              <a:t>well Custom-specific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accommodations </a:t>
            </a:r>
            <a:r>
              <a:rPr lang="en-US" sz="2400" dirty="0"/>
              <a:t>and progression</a:t>
            </a:r>
            <a:endParaRPr lang="it-IT" sz="2400" dirty="0"/>
          </a:p>
        </p:txBody>
      </p:sp>
      <p:pic>
        <p:nvPicPr>
          <p:cNvPr id="13" name="Picture 4" descr="http://www.simplygeeky.com/wp-content/uploads/2012/12/sustainable-management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1707" y="4976578"/>
            <a:ext cx="1692781" cy="1692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72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161</Words>
  <Application>Microsoft Office PowerPoint</Application>
  <PresentationFormat>Presentazione su schermo (4:3)</PresentationFormat>
  <Paragraphs>40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Annalisa</dc:creator>
  <cp:lastModifiedBy>Annalisa</cp:lastModifiedBy>
  <cp:revision>1</cp:revision>
  <dcterms:created xsi:type="dcterms:W3CDTF">2013-03-15T09:24:52Z</dcterms:created>
  <dcterms:modified xsi:type="dcterms:W3CDTF">2013-03-15T09:25:24Z</dcterms:modified>
</cp:coreProperties>
</file>