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3" name="CasellaDiTesto 2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sp>
        <p:nvSpPr>
          <p:cNvPr id="6" name="CasellaDiTesto 5"/>
          <p:cNvSpPr txBox="1"/>
          <p:nvPr/>
        </p:nvSpPr>
        <p:spPr>
          <a:xfrm>
            <a:off x="4427984" y="980728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VISTAS</a:t>
            </a:r>
            <a:endParaRPr lang="it-IT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987824" y="4869160"/>
            <a:ext cx="31385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Valere</a:t>
            </a:r>
            <a:r>
              <a:rPr lang="en-US" sz="3200" b="1" dirty="0"/>
              <a:t> </a:t>
            </a:r>
            <a:r>
              <a:rPr lang="en-US" sz="3200" b="1" dirty="0" err="1" smtClean="0"/>
              <a:t>Tjolle</a:t>
            </a:r>
            <a:endParaRPr lang="en-US" sz="3200" b="1" dirty="0" smtClean="0"/>
          </a:p>
          <a:p>
            <a:pPr algn="ctr"/>
            <a:r>
              <a:rPr lang="en-US" sz="2400" b="1" dirty="0" err="1" smtClean="0"/>
              <a:t>TravelMole</a:t>
            </a:r>
            <a:endParaRPr lang="en-US" sz="3200" b="1" dirty="0" smtClean="0"/>
          </a:p>
          <a:p>
            <a:pPr algn="ctr"/>
            <a:r>
              <a:rPr lang="en-US" sz="2400" dirty="0"/>
              <a:t>www.travelmole.com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algn="ctr"/>
            <a:r>
              <a:rPr lang="en-US" sz="2000" dirty="0"/>
              <a:t>valere@travelmole.com</a:t>
            </a:r>
            <a:endParaRPr lang="it-IT" sz="2000" dirty="0"/>
          </a:p>
        </p:txBody>
      </p:sp>
      <p:sp>
        <p:nvSpPr>
          <p:cNvPr id="8" name="AutoShape 2" descr="data:image/jpeg;base64,/9j/4AAQSkZJRgABAQAAAQABAAD/2wCEAAkGBg8QEBUREg4QEBUQEBQQFhASFhAVGBcSFRAVFBQUFRUaGyYeFxkjGRIWIC8gIycpLDAuFR49NTArNiYrLCkBCQoKDgwOGg8PGjQgHyQsNTUsLC01NDQsMy0pNS8vLC01KTExLCo0LC4sLC8sLywsLCkvLCwpLC0wLCwsLCwsLP/AABEIALoBEAMBIgACEQEDEQH/xAAcAAEAAgMBAQEAAAAAAAAAAAAABQYCAwQBBwj/xAA+EAACAgECAwUDCwMCBgMAAAABAgADEQQSBSExBhMiQVFhcdEUFiMyUlOBkZKxwWJyoQcVM0KCg6LwJENj/8QAGwEBAAIDAQEAAAAAAAAAAAAAAAIEAQMFBgf/xAAxEQACAQMBBgQFBAMBAAAAAAAAAQIDBBExBRITIVGBQWGR8AYVccHRIjJSoSNCohT/2gAMAwEAAhEDEQA/APpcRE6pwhERAEREAREQBERAEREAREQBERAEREAREQBERAEREAREQBERAEREAREQBERAEREAREQBERAEREAREQBERAEREAREQBERAEREAREQBERAEREAREQBERAEREAREQBERAEREAREQBERAETxmAGScADJJ8gOpkJpO2mgtcKuo+sQFdktRGJ6BLGUK2fLB5+Uw2lqZUW9ETkREyYEREAREQBERAEREAREQBERAE8zPZiZiTwsmUss93TzeJiZgZya99Up6Je+5cp28ZamzvBHej1mkzEzi1tvXFPSMf7/ACXqezqctW/fY6p7OSuzB9k6529lbUhf020sSWq+/wBGULy0lbSXinoxEROsUxERAEREAREQBERAITtqjnh2q2HmNNYfPmFXcy/ioI/GQnCuxV9vLUkCktvasmtmdSdy1DZlUqHIHmWIGOWcyR/1A3Nou7DlF1Go0+nsYcj3VtyrZz8sjl+M7+yvEt1fyexvptKFrYHq9eMVXD1DKOfowYeUpXD/AFHRtF+lnr9nXr56XVWU4/8AptzfSfZtY76/+hgPZNFfaYVOKtYg0jnkLN26hz/RdgbT/S4U++WEmQHGaAzjc1T1WpYrVMqZL4UoB5vkCwkEEYHliQjVlE21KEJ+RMV2BgGUggjII6EHoRMpVuz2pOmvGiJJqsrezTE5JXYQbaCTzIAYMvs3DyEtMvQkpLKOZUg4SwxERJEBERAEREAREQBERAE8M9nhmJLKMrUwMwM2GYGcC6gdCjIwMxImZE8Inmrmi2dWlPBrxOxeg9w/ac2J0r0HuH7CdH4dpcOvP6fcr7TnvU4/U9iIntDgiIiAIiIAiIgCIiAc3EuHV6ip6bBlLBtOCQRzBBBHMEEAg+RAnzrWW6nR012PVcusD/J1ufa6Xu9gym5SfCw8S5VcFPeD9C4rxNNNUbXBOCFVF5s9jHalaDzZiQP35AyETR3WuLtQQWGdlKn6OrP2ft2YODYfbgKDzrXG73Ltrv8Ahoabe16odlw7lt6oO9srrDZUEurMdhQHIJDHGOYGROfQ68aq3vAwZae8TwjcgfcUHd3A7bdyZYlRgZQZyDJZl8iPwM8lM6BDdoNYtFmk1D8lq1g3vhjtrei1GJCgnGSvl5CS6dv+Ht9W22z+zT6sj8+7xM4yfUzbCq4LCNFShGo8sxHbvRA+M30qTjvLqNRWg9Muy4X3nAlgVgRkHIPPIlcuevYxcr3e0li2NuzGWz7MTb2E3/7bp9wYfRnYG6irvG7nP/b2fhiWKVVzeGU69BU0mifiVNNVxE6s6X5VTkU99v7kYxuA249eckl7TK171JRa60nFlwxtTAJPLqemOXWbVNGl02vMmolf0/a9WetX02opW5+7S2wAAtnA5dR1mJ7YoNNbqO5bFN3cldy5J9QY4keo4U+hYole1fbFEd1XT3WilQ1jptwmRnnn0/gz3Rcda3WqiNml9J34GADuLAZJ6+Z5RxI5wOFLGSwRPnfEu1/ESdZdS9FdOgtFRqdNzP4iud3l0J8p18M7Ta6rUaavV2UW162g3A1psNYCb+f2uX/vrHirJLgyxkvMSo6b/UalzWx0uprout7lNUwXYWyQOWc+R92DM+zPaSx11tmocbNJqLFBCgbakUk9OvSSVSLIulJLLLSRMSJWOH/6gV22Uq2k1FCapilN1gXa5Bx5HI54H4y0kSrVpqayjZFuDwzWRPMTPE8xOPVtsl2FUwxN48vcP2E1Ym1ZZ2bQ4dST8jVdVN6KR7ERO4c8REQBERAEREAREgO2naI6LTbkGbbW7mrI5Bypbe3sVVJx54AkZSUE5PRGylSlVmqcFlt4X1ZCcb46buIrTWFsHDyLTQv/ABLrGqdbDV/ys1KuD3ecnc2OaiWHSauu1BZW4dW6MPyI9hB5EHmJ8cVMYO5twbeLMkP3md3ebuu7PPMsPDe1OG3Wu1FrfW1dSd5VaR0Oq0wwd2OXeV4PrynmHtGXFcpLMX01XbxX05p9Vp7q7+G69nSjKH6ljnjwfj28/XB9HZAZyMMHEi9B2oezktNepOM7tFqNPbn/ALVjJYvuIP4zc3Fznno9eD6fJbz/AJAIlpXlu/8Adeqz6anA3X0MONuwWsLY9YfVUUu1e0NsttFfhJBwcsvPE67uyT1qDpdVYj58TalrtSGH9rONpBGeWB15SudpOOHYqHT2Vsb9O4W99NWzBdTW3gqNhsJOPsz6QZ0LWVOtFuLUvoULqU4SWORWKOwleFS7VajU1pg9w/dLWzA7suEQFxnntYke+WYCexLsYqOhRlOUv3Mga9JZ/ujW7G2HSbN+OW7epxn15TTwLQXo+tOw1m20tUzDkTh9re0ZIlkkMOPsMBqcFmK+Fiw5XrSSTtGOZJ/Aesi4pE1KUlhIrOk4Dq3tp7yq/fXeLLL7bN1ZVXBGweuB5ft01/7VrG092lGjtBu1JsFrbQgXPnn3S1r2g+gS41Ad5khd+AAKzYcsVHPAIAxzOOc90vaFXsCbCvj2EscYybgD7Qe5/wDL2TVuR6m7iT1wVnX9n7lvuJ0luoFu3Y1VhRc4wRZjy9/p7Z318Ov0uoquXStao0ooKVMGKNu3Hm3Nhy6yQftSBn6E52Fxz5HFZcjOOo8P6hOu3jO0LuRcmtrSN+OQbGE3AF29nKSUY6pmHOejRSX4Jqvk3FV+T27r9SrVrtOXXvWOV9Rgzr13BNQ+o4dipwK9E9Vj4OK2anbh/TmZYvnOM7TS2SVGVO5ctaE+tgcsHOf6SJ7X2nU9amXlzLHAzstbAOOY+iHP+sekxux6jen094wUrT9n9e1Gm0DaN6/k2r75tSWQ1FMufCRzJ8f+PyktHwbWVtr9IdMxXXte9eqBXu131uFD+Y54H4yx09pN792KSG3FfE2ByZwDnB5E1kezBm/S8YZ8Zp25o+UZDZGzBwM4HiyJlRj1Epz8UUXs72XuFunV+HXq1Fm6y+29u7G18hqkBIPu/ifTZBntKQgZqcE195t3NnmlrLyKAn/gnJxyyOs6RxdzXW61LixnUguRjYrsSPBzGKm64PTl6ShuxWCFTfk8tEkRPMSJ0vaHvLEQVEb+pYsCB3dT9Nv/AOvnjp7ZMzDhGZDMo6mGJkIxPZmFNQeURlLeERE2kRERAEREATnS3e7Lv2BCFPLJJKg8ieQHMTokfrdM6t3tY3EgB6/tAdCD5MP8zkbZjdStZf8AkeJeWuPHHmX9n8F1sVtGuWdM+ZIjQD7yw+3cP4GJ86fSrxW6y63c2mqayjTVljzKtss1WfJiVwvoBLppNer/AFWII6qeTA+hEgfmQi+GrWazT1Ek9xU6bRuYswRmUsgJJPI+ZxPA7K2pK3qzd5Uk+XJNtrz5Z16Hoa1pJfsSXbBQ9b2c1FepGmo/+axBbanhsrTya7PgUHoDuGfSZ6PslxK6w1rpLKdiF2a9HVSQVARXGQScnpnpPrXAuH6XR193TV3YJ3MxJZnbzZ3PiZvaZLpYp6EGabnb74jdKklHwzn7PHZep1obWv6dPhyn3xz9fzk/PvFeDXUEjU6KxNoyXKb0wPPeoOB7TiaxUPIsB6BnA/LM/QOu0SXVPU4ytiMjD2MpU49Dgz5Zx7/TkaR6NusvNVrGguy0kpaRmnOFHhbDL/cV585dsNqQu5Kk/wBMnpzeH+O5eobapPLvKal0ais+ec/YpV1S1oWRVUrizIAHNSG/ifoIODzHQ8x7jzE+Rcb7FCmg2Nq7WRWrFihKge6a1UswfXaxIn0vhvGNMyrWloyqhAr+FvCMDr1PLynu9m0Z04y3uZ5T4n2ja3dWm6K3cJrnhenMk4iJ0zywkQvGV3IrUYNljJyKnBW3aT0+1k/h6yXms6dD1RT59B67v35zDT8DKa8SGXj2nKDbSCGLlVArxurOWPoCF2vn0YTs0WsS7kalUlEswwU8mawDkQOfgJ/6p2fJk+wvTHQdNu39uXumKaCpSCKqwVBAIVRgHrjly6n85FJkm4+BEv2k0+B9HkMzp0TGVKKM+gYWDHvwZuXiiGt3FA+gG4L4PqlnXKnHhPgblJL5LX92nTHQdBjA/wAD8hCaWsAgIgDHLAAAEnqT6xhmd6PQjquKVh+67kJhgnLZjIcBuQ6AMw9811ccrsyvcE4FZwQp+sFKjmMci/8Ag9JKtpaznNaHfjdlQc46Z9YOmT7C/kPZ8B+QjDMb0ehEP2jqUrupIZhkAAHDG3aVY4G1hksfcZvt41WlvdGsgl+6B5YzmoAewfTf+J9Z3rpKwMCtAMYwAOmd3785kdOmc7FyTnOBnOQc/mq/pHpGJdRmPQiF49U2CacEJkZ7s+FlrIAPtFgyPZNq8XBwO5xl3BUlQVK1mw7hjqVz09epzO9dFUAAKkGG3gBV5N9ocuvtmSaWtRgVoOZOAAOZGCfy5RiXUZj0I3ScVSw1405BdmCkheRQDec4yMDH7SXmtaFHMKoxk8gOpAB/wB+U2SSTWpGTT0EREyYEREAREQBERAERKv2j7SlSaaW5jk1g8vVV9vtkoxcnhGqrVjSjvSNnaTiOmQ4wTcOjIdpX+5v4/acGh7VsOVg3D16H4GV0meSnfbAs71f5I4l/Jamm2+Iru3eOUofxf2eq7PHkX/S8Yps6OAfstyPwM7Z81VyPOdul4xdX9V2Hszy/I8p4m8+DLmnzt5Ka6aP8f2eptviWyrcquab8+a9Vz/5PoKahh5/nzmGvSvUVNTdXvSxdrAEj2gg9QQQCCOhAlU0/a1x9ZVb81P8Ajl/id9Xaqo9UYe7afhPM1tjXtvLMqTWPFfk7NOrbXC/xzjL6NZ9Nf6IrinBte1FmkCrqRYvdpqi6VkKSPFejY8SjzTO7HQS0cZ7KVXgsmK7Ou4dGP9Q/kTkXtFpz/wAzD3qf4np7TUrzDv7gCP3lmptHaU6lOcW1KGjS5vONfB6aYwYqbMUoNSjmL1zp78yA0/GdVpHNb5YIcGt+f6T5ftLZwvjVWoHhOGHVD1HxHtlI43xP5RabMY5BfwHTPtnHTeyMGVipByCJ9esuJcW0KlaO7NrmvP3zPm1xVVnczpU5b8E+XPPo/LTsfUokL2f7QDUDY2FsA6eTD1H8iTUzKLi8Mv06kakd6IiIkTYIiIAiIgCIiAIiIAiIgCIiAIiIAiIgCIiAJVeKdjcktSwGefdtnl/afj+ctUSUZOLyjVVowqrEkUH5p6v7tf11/GPmnq/u1/XX8Zfom3jyKny+l1fvsUH5p6v7tf11/GPmnq/u1/XX8ZfojjyHy+l1fvsUH5p6v7tf11/GPmnq/u1/XX8ZfojjyHy+l1fvsUH5p6v7tf11/GPmnq/u1/XX8ZfojjyHy+l1fvsUH5p6v7tf11/GPmnq/u1/XX8ZfojjyHy+l1fvsUSnszrUYMqAFTkEPXyI/GXTRvYUBsQI+PEAQRn1BHkZviQnUc9TfRt40c7rYiImssiIiAIiIAiIgCIiAIiIAiIgCIiAIiIAiIgCIiAIiIAiIgCIiAIiIAiIgCIiAIiIAiIgCIiAIiIAiIgCIiAIiIAiIgCIiAIiIAiIgCIiAIiIAiIgCIiAIiIAiIgCIiAIiIAiIgCIiAIiIAiIgCIiAIiIAiIgCIiAIiIAiIgCIiAIiIAiIgCIiAIiIAiIgCIiAIiIAiIgCIiAIiIAiIgCIi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AutoShape 4" descr="data:image/jpeg;base64,/9j/4AAQSkZJRgABAQAAAQABAAD/2wCEAAkGBg8QEBUREg4QEBUQEBQQFhASFhAVGBcSFRAVFBQUFRUaGyYeFxkjGRIWIC8gIycpLDAuFR49NTArNiYrLCkBCQoKDgwOGg8PGjQgHyQsNTUsLC01NDQsMy0pNS8vLC01KTExLCo0LC4sLC8sLywsLCkvLCwpLC0wLCwsLCwsLP/AABEIALoBEAMBIgACEQEDEQH/xAAcAAEAAgMBAQEAAAAAAAAAAAAABQYCAwQBBwj/xAA+EAACAgECAwUDCwMCBgMAAAABAgADEQQSBSExBhMiQVFhcdEUFiMyUlOBkZKxwWJyoQcVM0KCg6LwJENj/8QAGwEBAAIDAQEAAAAAAAAAAAAAAAIEAQMFBgf/xAAxEQACAQMBBgQFBAMBAAAAAAAAAQIDBBExBRITIVGBQWGR8AYVccHRIjJSoSNCohT/2gAMAwEAAhEDEQA/APpcRE6pwhERAEREAREQBERAEREAREQBERAEREAREQBERAEREAREQBERAEREAREQBERAEREAREQBERAEREAREQBERAEREAREQBERAEREAREQBERAEREAREQBERAEREAREQBERAEREAREQBERAETxmAGScADJJ8gOpkJpO2mgtcKuo+sQFdktRGJ6BLGUK2fLB5+Uw2lqZUW9ETkREyYEREAREQBERAEREAREQBERAE8zPZiZiTwsmUss93TzeJiZgZya99Up6Je+5cp28ZamzvBHej1mkzEzi1tvXFPSMf7/ACXqezqctW/fY6p7OSuzB9k6529lbUhf020sSWq+/wBGULy0lbSXinoxEROsUxERAEREAREQBERAITtqjnh2q2HmNNYfPmFXcy/ioI/GQnCuxV9vLUkCktvasmtmdSdy1DZlUqHIHmWIGOWcyR/1A3Nou7DlF1Go0+nsYcj3VtyrZz8sjl+M7+yvEt1fyexvptKFrYHq9eMVXD1DKOfowYeUpXD/AFHRtF+lnr9nXr56XVWU4/8AptzfSfZtY76/+hgPZNFfaYVOKtYg0jnkLN26hz/RdgbT/S4U++WEmQHGaAzjc1T1WpYrVMqZL4UoB5vkCwkEEYHliQjVlE21KEJ+RMV2BgGUggjII6EHoRMpVuz2pOmvGiJJqsrezTE5JXYQbaCTzIAYMvs3DyEtMvQkpLKOZUg4SwxERJEBERAEREAREQBERAE8M9nhmJLKMrUwMwM2GYGcC6gdCjIwMxImZE8Inmrmi2dWlPBrxOxeg9w/ac2J0r0HuH7CdH4dpcOvP6fcr7TnvU4/U9iIntDgiIiAIiIAiIgCIiAc3EuHV6ip6bBlLBtOCQRzBBBHMEEAg+RAnzrWW6nR012PVcusD/J1ufa6Xu9gym5SfCw8S5VcFPeD9C4rxNNNUbXBOCFVF5s9jHalaDzZiQP35AyETR3WuLtQQWGdlKn6OrP2ft2YODYfbgKDzrXG73Ltrv8Ahoabe16odlw7lt6oO9srrDZUEurMdhQHIJDHGOYGROfQ68aq3vAwZae8TwjcgfcUHd3A7bdyZYlRgZQZyDJZl8iPwM8lM6BDdoNYtFmk1D8lq1g3vhjtrei1GJCgnGSvl5CS6dv+Ht9W22z+zT6sj8+7xM4yfUzbCq4LCNFShGo8sxHbvRA+M30qTjvLqNRWg9Muy4X3nAlgVgRkHIPPIlcuevYxcr3e0li2NuzGWz7MTb2E3/7bp9wYfRnYG6irvG7nP/b2fhiWKVVzeGU69BU0mifiVNNVxE6s6X5VTkU99v7kYxuA249eckl7TK171JRa60nFlwxtTAJPLqemOXWbVNGl02vMmolf0/a9WetX02opW5+7S2wAAtnA5dR1mJ7YoNNbqO5bFN3cldy5J9QY4keo4U+hYole1fbFEd1XT3WilQ1jptwmRnnn0/gz3Rcda3WqiNml9J34GADuLAZJ6+Z5RxI5wOFLGSwRPnfEu1/ESdZdS9FdOgtFRqdNzP4iud3l0J8p18M7Ta6rUaavV2UW162g3A1psNYCb+f2uX/vrHirJLgyxkvMSo6b/UalzWx0uprout7lNUwXYWyQOWc+R92DM+zPaSx11tmocbNJqLFBCgbakUk9OvSSVSLIulJLLLSRMSJWOH/6gV22Uq2k1FCapilN1gXa5Bx5HI54H4y0kSrVpqayjZFuDwzWRPMTPE8xOPVtsl2FUwxN48vcP2E1Ym1ZZ2bQ4dST8jVdVN6KR7ERO4c8REQBERAEREAREgO2naI6LTbkGbbW7mrI5Bypbe3sVVJx54AkZSUE5PRGylSlVmqcFlt4X1ZCcb46buIrTWFsHDyLTQv/ABLrGqdbDV/ys1KuD3ecnc2OaiWHSauu1BZW4dW6MPyI9hB5EHmJ8cVMYO5twbeLMkP3md3ebuu7PPMsPDe1OG3Wu1FrfW1dSd5VaR0Oq0wwd2OXeV4PrynmHtGXFcpLMX01XbxX05p9Vp7q7+G69nSjKH6ljnjwfj28/XB9HZAZyMMHEi9B2oezktNepOM7tFqNPbn/ALVjJYvuIP4zc3Fznno9eD6fJbz/AJAIlpXlu/8Adeqz6anA3X0MONuwWsLY9YfVUUu1e0NsttFfhJBwcsvPE67uyT1qDpdVYj58TalrtSGH9rONpBGeWB15SudpOOHYqHT2Vsb9O4W99NWzBdTW3gqNhsJOPsz6QZ0LWVOtFuLUvoULqU4SWORWKOwleFS7VajU1pg9w/dLWzA7suEQFxnntYke+WYCexLsYqOhRlOUv3Mga9JZ/ujW7G2HSbN+OW7epxn15TTwLQXo+tOw1m20tUzDkTh9re0ZIlkkMOPsMBqcFmK+Fiw5XrSSTtGOZJ/Aesi4pE1KUlhIrOk4Dq3tp7yq/fXeLLL7bN1ZVXBGweuB5ft01/7VrG092lGjtBu1JsFrbQgXPnn3S1r2g+gS41Ad5khd+AAKzYcsVHPAIAxzOOc90vaFXsCbCvj2EscYybgD7Qe5/wDL2TVuR6m7iT1wVnX9n7lvuJ0luoFu3Y1VhRc4wRZjy9/p7Z318Ov0uoquXStao0ooKVMGKNu3Hm3Nhy6yQftSBn6E52Fxz5HFZcjOOo8P6hOu3jO0LuRcmtrSN+OQbGE3AF29nKSUY6pmHOejRSX4Jqvk3FV+T27r9SrVrtOXXvWOV9Rgzr13BNQ+o4dipwK9E9Vj4OK2anbh/TmZYvnOM7TS2SVGVO5ctaE+tgcsHOf6SJ7X2nU9amXlzLHAzstbAOOY+iHP+sekxux6jen094wUrT9n9e1Gm0DaN6/k2r75tSWQ1FMufCRzJ8f+PyktHwbWVtr9IdMxXXte9eqBXu131uFD+Y54H4yx09pN792KSG3FfE2ByZwDnB5E1kezBm/S8YZ8Zp25o+UZDZGzBwM4HiyJlRj1Epz8UUXs72XuFunV+HXq1Fm6y+29u7G18hqkBIPu/ifTZBntKQgZqcE195t3NnmlrLyKAn/gnJxyyOs6RxdzXW61LixnUguRjYrsSPBzGKm64PTl6ShuxWCFTfk8tEkRPMSJ0vaHvLEQVEb+pYsCB3dT9Nv/AOvnjp7ZMzDhGZDMo6mGJkIxPZmFNQeURlLeERE2kRERAEREATnS3e7Lv2BCFPLJJKg8ieQHMTokfrdM6t3tY3EgB6/tAdCD5MP8zkbZjdStZf8AkeJeWuPHHmX9n8F1sVtGuWdM+ZIjQD7yw+3cP4GJ86fSrxW6y63c2mqayjTVljzKtss1WfJiVwvoBLppNer/AFWII6qeTA+hEgfmQi+GrWazT1Ek9xU6bRuYswRmUsgJJPI+ZxPA7K2pK3qzd5Uk+XJNtrz5Z16Hoa1pJfsSXbBQ9b2c1FepGmo/+axBbanhsrTya7PgUHoDuGfSZ6PslxK6w1rpLKdiF2a9HVSQVARXGQScnpnpPrXAuH6XR193TV3YJ3MxJZnbzZ3PiZvaZLpYp6EGabnb74jdKklHwzn7PHZep1obWv6dPhyn3xz9fzk/PvFeDXUEjU6KxNoyXKb0wPPeoOB7TiaxUPIsB6BnA/LM/QOu0SXVPU4ytiMjD2MpU49Dgz5Zx7/TkaR6NusvNVrGguy0kpaRmnOFHhbDL/cV585dsNqQu5Kk/wBMnpzeH+O5eobapPLvKal0ais+ec/YpV1S1oWRVUrizIAHNSG/ifoIODzHQ8x7jzE+Rcb7FCmg2Nq7WRWrFihKge6a1UswfXaxIn0vhvGNMyrWloyqhAr+FvCMDr1PLynu9m0Z04y3uZ5T4n2ja3dWm6K3cJrnhenMk4iJ0zywkQvGV3IrUYNljJyKnBW3aT0+1k/h6yXms6dD1RT59B67v35zDT8DKa8SGXj2nKDbSCGLlVArxurOWPoCF2vn0YTs0WsS7kalUlEswwU8mawDkQOfgJ/6p2fJk+wvTHQdNu39uXumKaCpSCKqwVBAIVRgHrjly6n85FJkm4+BEv2k0+B9HkMzp0TGVKKM+gYWDHvwZuXiiGt3FA+gG4L4PqlnXKnHhPgblJL5LX92nTHQdBjA/wAD8hCaWsAgIgDHLAAAEnqT6xhmd6PQjquKVh+67kJhgnLZjIcBuQ6AMw9811ccrsyvcE4FZwQp+sFKjmMci/8Ag9JKtpaznNaHfjdlQc46Z9YOmT7C/kPZ8B+QjDMb0ehEP2jqUrupIZhkAAHDG3aVY4G1hksfcZvt41WlvdGsgl+6B5YzmoAewfTf+J9Z3rpKwMCtAMYwAOmd3785kdOmc7FyTnOBnOQc/mq/pHpGJdRmPQiF49U2CacEJkZ7s+FlrIAPtFgyPZNq8XBwO5xl3BUlQVK1mw7hjqVz09epzO9dFUAAKkGG3gBV5N9ocuvtmSaWtRgVoOZOAAOZGCfy5RiXUZj0I3ScVSw1405BdmCkheRQDec4yMDH7SXmtaFHMKoxk8gOpAB/wB+U2SSTWpGTT0EREyYEREAREQBERAERKv2j7SlSaaW5jk1g8vVV9vtkoxcnhGqrVjSjvSNnaTiOmQ4wTcOjIdpX+5v4/acGh7VsOVg3D16H4GV0meSnfbAs71f5I4l/Jamm2+Iru3eOUofxf2eq7PHkX/S8Yps6OAfstyPwM7Z81VyPOdul4xdX9V2Hszy/I8p4m8+DLmnzt5Ka6aP8f2eptviWyrcquab8+a9Vz/5PoKahh5/nzmGvSvUVNTdXvSxdrAEj2gg9QQQCCOhAlU0/a1x9ZVb81P8Ajl/id9Xaqo9UYe7afhPM1tjXtvLMqTWPFfk7NOrbXC/xzjL6NZ9Nf6IrinBte1FmkCrqRYvdpqi6VkKSPFejY8SjzTO7HQS0cZ7KVXgsmK7Ou4dGP9Q/kTkXtFpz/wAzD3qf4np7TUrzDv7gCP3lmptHaU6lOcW1KGjS5vONfB6aYwYqbMUoNSjmL1zp78yA0/GdVpHNb5YIcGt+f6T5ftLZwvjVWoHhOGHVD1HxHtlI43xP5RabMY5BfwHTPtnHTeyMGVipByCJ9esuJcW0KlaO7NrmvP3zPm1xVVnczpU5b8E+XPPo/LTsfUokL2f7QDUDY2FsA6eTD1H8iTUzKLi8Mv06kakd6IiIkTYIiIAiIgCIiAIiIAiIgCIiAIiIAiIgCIiAJVeKdjcktSwGefdtnl/afj+ctUSUZOLyjVVowqrEkUH5p6v7tf11/GPmnq/u1/XX8Zfom3jyKny+l1fvsUH5p6v7tf11/GPmnq/u1/XX8ZfojjyHy+l1fvsUH5p6v7tf11/GPmnq/u1/XX8ZfojjyHy+l1fvsUH5p6v7tf11/GPmnq/u1/XX8ZfojjyHy+l1fvsUH5p6v7tf11/GPmnq/u1/XX8ZfojjyHy+l1fvsUSnszrUYMqAFTkEPXyI/GXTRvYUBsQI+PEAQRn1BHkZviQnUc9TfRt40c7rYiImssiIiAIiIAiIgCIiAIiIAiIgCIiAIiIAiIgCIiAIiIAiIgCIiAIiIAiIgCIiAIiIAiIgCIiAIiIAiIgCIiAIiIAiIgCIiAIiIAiIgCIiAIiIAiIgCIiAIiIAiIgCIiAIiIAiIgCIiAIiIAiIgCIiAIiIAiIgCIiAIiIAiIgCIiAIiIAiIgCIiAIiIAiIgCIiAIiIAiIgCIiAIiIAiIgCIi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2297" name="Picture 9" descr="http://www.bm-73.baselocation.net/Media/images/travelmole-4e1bae4f-12ad-484f-9f17-171a99203363-0-253x1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490" y="908720"/>
            <a:ext cx="1730494" cy="854987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www.worldgreentourism.com/images/valere_100x12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060848"/>
            <a:ext cx="2176636" cy="272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13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3" name="CasellaDiTesto 2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sp>
        <p:nvSpPr>
          <p:cNvPr id="6" name="CasellaDiTesto 5"/>
          <p:cNvSpPr txBox="1"/>
          <p:nvPr/>
        </p:nvSpPr>
        <p:spPr>
          <a:xfrm>
            <a:off x="3419872" y="692696"/>
            <a:ext cx="460820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VISTAS</a:t>
            </a:r>
          </a:p>
          <a:p>
            <a:pPr algn="ctr"/>
            <a:r>
              <a:rPr lang="en-US" sz="1100" i="1" dirty="0"/>
              <a:t>VISION FOR INNOVATION IN SUSTAINABLE TOURISM AWARD </a:t>
            </a:r>
            <a:endParaRPr lang="it-IT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499992" y="147549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www.travelmole.com</a:t>
            </a:r>
          </a:p>
        </p:txBody>
      </p:sp>
      <p:pic>
        <p:nvPicPr>
          <p:cNvPr id="9" name="Picture 9" descr="http://www.bm-73.baselocation.net/Media/images/travelmole-4e1bae4f-12ad-484f-9f17-171a99203363-0-253x1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120" y="871156"/>
            <a:ext cx="1520800" cy="90166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467544" y="2029490"/>
            <a:ext cx="83717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Members</a:t>
            </a:r>
            <a:r>
              <a:rPr lang="en-US" sz="2200" b="1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Destinations involvement: </a:t>
            </a:r>
            <a:r>
              <a:rPr lang="en-US" sz="2400" dirty="0"/>
              <a:t>EDEN </a:t>
            </a:r>
            <a:r>
              <a:rPr lang="en-US" sz="2400" dirty="0" err="1"/>
              <a:t>Desinations</a:t>
            </a:r>
            <a:r>
              <a:rPr lang="en-US" sz="2400" dirty="0"/>
              <a:t> of Excellence, 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     Quality </a:t>
            </a:r>
            <a:r>
              <a:rPr lang="en-US" sz="2400" dirty="0"/>
              <a:t>Coast, Alpine Pearls to be broadened</a:t>
            </a:r>
            <a:endParaRPr lang="it-IT" sz="2400" dirty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Businesses involvement in receiving certificates </a:t>
            </a:r>
            <a:r>
              <a:rPr lang="en-US" sz="2400" dirty="0"/>
              <a:t>and awards </a:t>
            </a:r>
            <a:r>
              <a:rPr lang="en-US" sz="2400" dirty="0" smtClean="0"/>
              <a:t>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and as </a:t>
            </a:r>
            <a:r>
              <a:rPr lang="en-US" sz="2400" dirty="0"/>
              <a:t>nominating bodies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95536" y="4083456"/>
            <a:ext cx="468052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Objectives</a:t>
            </a:r>
            <a:r>
              <a:rPr lang="en-US" sz="2200" b="1" dirty="0" smtClean="0"/>
              <a:t>:</a:t>
            </a:r>
          </a:p>
          <a:p>
            <a:endParaRPr lang="en-US" sz="800" i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Recognition, </a:t>
            </a:r>
            <a:r>
              <a:rPr lang="en-US" sz="2400" dirty="0"/>
              <a:t>showcase and promotion of excellence in innovation in Sustainable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Tourism</a:t>
            </a:r>
            <a:endParaRPr lang="it-IT" sz="2400" dirty="0"/>
          </a:p>
          <a:p>
            <a:endParaRPr lang="it-IT" sz="2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230" y="3831479"/>
            <a:ext cx="4070036" cy="263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4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3" name="CasellaDiTesto 2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sp>
        <p:nvSpPr>
          <p:cNvPr id="12" name="CasellaDiTesto 11"/>
          <p:cNvSpPr txBox="1"/>
          <p:nvPr/>
        </p:nvSpPr>
        <p:spPr>
          <a:xfrm>
            <a:off x="462594" y="1988840"/>
            <a:ext cx="8474275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Applied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tools</a:t>
            </a:r>
            <a:r>
              <a:rPr lang="it-IT" sz="2200" b="1" dirty="0" smtClean="0"/>
              <a:t> : </a:t>
            </a:r>
          </a:p>
          <a:p>
            <a:endParaRPr lang="it-IT" sz="1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/>
              <a:t>DestiNet</a:t>
            </a:r>
            <a:r>
              <a:rPr lang="en-US" sz="2400" dirty="0" smtClean="0"/>
              <a:t>: </a:t>
            </a:r>
            <a:r>
              <a:rPr lang="en-US" sz="2400" dirty="0" err="1" smtClean="0"/>
              <a:t>Cerificates</a:t>
            </a:r>
            <a:r>
              <a:rPr lang="en-US" sz="2400" dirty="0" smtClean="0"/>
              <a:t> and Awards, Atlas of Excellence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Vast </a:t>
            </a:r>
            <a:r>
              <a:rPr lang="en-US" sz="2400" dirty="0"/>
              <a:t>promotion and showcasing of sustainable tourism globally through TravelMole.com, Vision on Sustainable Tourism and TotemTourism.com/TourismVision.com</a:t>
            </a:r>
            <a:endParaRPr lang="it-IT" sz="2400" dirty="0"/>
          </a:p>
          <a:p>
            <a:endParaRPr lang="it-IT"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71305" y="4115395"/>
            <a:ext cx="777686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Challenges</a:t>
            </a:r>
            <a:r>
              <a:rPr lang="it-IT" sz="2200" b="1" dirty="0" smtClean="0"/>
              <a:t>: </a:t>
            </a:r>
          </a:p>
          <a:p>
            <a:endParaRPr lang="it-IT" sz="1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Financing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Networking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Diversity of stakeholders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Making </a:t>
            </a:r>
            <a:r>
              <a:rPr lang="en-US" sz="2400" dirty="0"/>
              <a:t>the very successful </a:t>
            </a:r>
            <a:r>
              <a:rPr lang="en-US" sz="2400" dirty="0" smtClean="0"/>
              <a:t>European </a:t>
            </a:r>
            <a:r>
              <a:rPr lang="en-US" sz="2400" dirty="0"/>
              <a:t>into a global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award</a:t>
            </a:r>
            <a:endParaRPr lang="it-IT" sz="2400" dirty="0"/>
          </a:p>
          <a:p>
            <a:endParaRPr lang="it-IT" sz="2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419872" y="692696"/>
            <a:ext cx="460820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VISTAS</a:t>
            </a:r>
          </a:p>
          <a:p>
            <a:pPr algn="ctr"/>
            <a:r>
              <a:rPr lang="en-US" sz="1100" i="1" dirty="0"/>
              <a:t>VISION FOR INNOVATION IN SUSTAINABLE TOURISM AWARD </a:t>
            </a:r>
            <a:endParaRPr lang="it-IT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499992" y="147549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www.travelmole.com</a:t>
            </a:r>
          </a:p>
        </p:txBody>
      </p:sp>
      <p:pic>
        <p:nvPicPr>
          <p:cNvPr id="17" name="Picture 9" descr="http://www.bm-73.baselocation.net/Media/images/travelmole-4e1bae4f-12ad-484f-9f17-171a99203363-0-253x1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120" y="871156"/>
            <a:ext cx="1520800" cy="90166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www.simplygeeky.com/wp-content/uploads/2012/12/sustainable-manageme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707" y="4976578"/>
            <a:ext cx="1692781" cy="169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Presentazione su schermo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Annalisa</dc:creator>
  <cp:lastModifiedBy>Annalisa</cp:lastModifiedBy>
  <cp:revision>1</cp:revision>
  <dcterms:created xsi:type="dcterms:W3CDTF">2013-03-15T09:19:54Z</dcterms:created>
  <dcterms:modified xsi:type="dcterms:W3CDTF">2013-03-15T09:20:16Z</dcterms:modified>
</cp:coreProperties>
</file>