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6" name="CasellaDiTesto 5"/>
          <p:cNvSpPr txBox="1"/>
          <p:nvPr/>
        </p:nvSpPr>
        <p:spPr>
          <a:xfrm>
            <a:off x="2915816" y="827986"/>
            <a:ext cx="35976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GreenHopping</a:t>
            </a:r>
            <a:endParaRPr lang="it-IT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979712" y="4869160"/>
            <a:ext cx="5442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Roxane</a:t>
            </a:r>
            <a:r>
              <a:rPr lang="en-US" sz="3200" b="1" dirty="0"/>
              <a:t> </a:t>
            </a:r>
            <a:r>
              <a:rPr lang="en-US" sz="3200" b="1" dirty="0" err="1" smtClean="0"/>
              <a:t>Kaempf</a:t>
            </a:r>
            <a:endParaRPr lang="en-US" sz="3200" b="1" dirty="0" smtClean="0"/>
          </a:p>
          <a:p>
            <a:pPr algn="ctr"/>
            <a:r>
              <a:rPr lang="en-US" sz="2400" b="1" dirty="0" err="1" smtClean="0"/>
              <a:t>GreenHopping</a:t>
            </a:r>
            <a:endParaRPr lang="en-US" sz="3200" b="1" dirty="0" smtClean="0"/>
          </a:p>
          <a:p>
            <a:pPr algn="ctr"/>
            <a:r>
              <a:rPr lang="en-US" sz="2000" dirty="0" smtClean="0"/>
              <a:t>www.greenhopping.eu</a:t>
            </a:r>
            <a:endParaRPr lang="en-US" sz="2000" i="1" dirty="0"/>
          </a:p>
          <a:p>
            <a:pPr algn="ctr"/>
            <a:r>
              <a:rPr lang="en-US" sz="2000" i="1" dirty="0" smtClean="0"/>
              <a:t>roxane.kaempf@greenhopping.eu</a:t>
            </a:r>
            <a:endParaRPr lang="it-IT" sz="2000" dirty="0"/>
          </a:p>
        </p:txBody>
      </p:sp>
      <p:pic>
        <p:nvPicPr>
          <p:cNvPr id="6146" name="Picture 2" descr="C:\Users\Annalisa\Desktop\ecotrans annalisa\ITB\power point\Roxane Kaempf - greenhopping\GreenHopping Images for ECOTRANS\Hélène, Roxane, Matthie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665" y="1916832"/>
            <a:ext cx="378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8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8" name="CasellaDiTesto 7"/>
          <p:cNvSpPr txBox="1"/>
          <p:nvPr/>
        </p:nvSpPr>
        <p:spPr>
          <a:xfrm>
            <a:off x="456547" y="2163048"/>
            <a:ext cx="823866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Objectives</a:t>
            </a:r>
            <a:r>
              <a:rPr lang="en-US" sz="2200" b="1" dirty="0" smtClean="0"/>
              <a:t>:</a:t>
            </a:r>
          </a:p>
          <a:p>
            <a:endParaRPr lang="en-US" sz="300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Increasing </a:t>
            </a:r>
            <a:r>
              <a:rPr lang="en-US" sz="2400" dirty="0"/>
              <a:t>visibility of European green businesses and destinations </a:t>
            </a:r>
            <a:endParaRPr lang="en-US" sz="2400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it-IT" sz="3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Raising </a:t>
            </a:r>
            <a:r>
              <a:rPr lang="en-US" sz="2400" dirty="0"/>
              <a:t>consumer’s awareness on the existing certified offers and on sustainable tourism practices more </a:t>
            </a:r>
            <a:r>
              <a:rPr lang="en-US" sz="2400" dirty="0" smtClean="0"/>
              <a:t>generally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it-IT" sz="3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Making </a:t>
            </a:r>
            <a:r>
              <a:rPr lang="en-US" sz="2400" dirty="0" err="1"/>
              <a:t>travellers</a:t>
            </a:r>
            <a:r>
              <a:rPr lang="en-US" sz="2400" dirty="0"/>
              <a:t> discover and dream about unique European green destinations </a:t>
            </a:r>
            <a:endParaRPr lang="en-US" sz="2400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it-IT" sz="3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Website Beta launch within the </a:t>
            </a:r>
            <a:r>
              <a:rPr lang="en-US" sz="2400" dirty="0" smtClean="0"/>
              <a:t>end </a:t>
            </a:r>
            <a:r>
              <a:rPr lang="en-US" sz="2400" dirty="0"/>
              <a:t>of </a:t>
            </a:r>
            <a:r>
              <a:rPr lang="en-US" sz="2400" dirty="0" smtClean="0"/>
              <a:t>April</a:t>
            </a:r>
            <a:endParaRPr lang="it-IT" sz="2400" dirty="0"/>
          </a:p>
        </p:txBody>
      </p:sp>
      <p:pic>
        <p:nvPicPr>
          <p:cNvPr id="5122" name="Picture 2" descr="C:\Users\Annalisa\Desktop\ecotrans annalisa\ITB\power point\Roxane Kaempf - greenhopping\GreenHopping Images for ECOTRANS\GreenHopping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834" y="711432"/>
            <a:ext cx="2908300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3203848" y="166073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www.greenhopping.eu</a:t>
            </a:r>
            <a:endParaRPr lang="it-IT" dirty="0"/>
          </a:p>
        </p:txBody>
      </p:sp>
      <p:pic>
        <p:nvPicPr>
          <p:cNvPr id="12" name="Picture 4" descr="http://www.simplygeeky.com/wp-content/uploads/2012/12/sustainable-manageme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707" y="5048586"/>
            <a:ext cx="1692781" cy="1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3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7" name="CasellaDiTesto 6"/>
          <p:cNvSpPr txBox="1"/>
          <p:nvPr/>
        </p:nvSpPr>
        <p:spPr>
          <a:xfrm>
            <a:off x="179512" y="1681351"/>
            <a:ext cx="823261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Applied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tools</a:t>
            </a:r>
            <a:r>
              <a:rPr lang="it-IT" sz="2200" b="1" dirty="0" smtClean="0"/>
              <a:t> : </a:t>
            </a:r>
          </a:p>
          <a:p>
            <a:endParaRPr lang="it-IT" sz="3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Trip planning tool</a:t>
            </a:r>
            <a:endParaRPr lang="it-IT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Marketing tool: SEO &amp; SEA, Social media, Public relations, </a:t>
            </a:r>
            <a:r>
              <a:rPr lang="en-US" sz="2400" dirty="0" err="1"/>
              <a:t>Webvideo</a:t>
            </a:r>
            <a:r>
              <a:rPr lang="en-US" sz="2400" dirty="0"/>
              <a:t> content</a:t>
            </a:r>
            <a:endParaRPr lang="it-IT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Latest technologies tools enabling accurate statistics procurement for businesses and </a:t>
            </a:r>
            <a:r>
              <a:rPr lang="en-US" sz="2400" dirty="0" smtClean="0"/>
              <a:t>destinations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79512" y="4088973"/>
            <a:ext cx="7776864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Challenges</a:t>
            </a:r>
            <a:r>
              <a:rPr lang="it-IT" sz="2200" b="1" dirty="0" smtClean="0"/>
              <a:t>: </a:t>
            </a:r>
          </a:p>
          <a:p>
            <a:endParaRPr lang="it-IT" sz="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Finding partnerships and development </a:t>
            </a:r>
            <a:r>
              <a:rPr lang="en-US" sz="2400" dirty="0" smtClean="0"/>
              <a:t>opportunities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Website </a:t>
            </a:r>
            <a:r>
              <a:rPr lang="en-US" sz="2400" dirty="0"/>
              <a:t>Beta launch within the end of </a:t>
            </a:r>
            <a:r>
              <a:rPr lang="en-US" sz="2400" dirty="0" smtClean="0"/>
              <a:t>April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it-IT" sz="3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Increased knowledge in Sustainable </a:t>
            </a:r>
            <a:r>
              <a:rPr lang="en-US" sz="2400" dirty="0" smtClean="0"/>
              <a:t>Tourism </a:t>
            </a:r>
            <a:endParaRPr lang="it-IT" sz="2400" dirty="0"/>
          </a:p>
          <a:p>
            <a:pPr marL="342900" lvl="0" indent="-342900">
              <a:buFont typeface="Arial" pitchFamily="34" charset="0"/>
              <a:buChar char="•"/>
            </a:pPr>
            <a:endParaRPr lang="en-US" sz="3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Covering </a:t>
            </a:r>
            <a:r>
              <a:rPr lang="en-US" sz="2400" dirty="0"/>
              <a:t>our investments and </a:t>
            </a:r>
            <a:r>
              <a:rPr lang="en-US" sz="2400" dirty="0" smtClean="0"/>
              <a:t>costs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it-IT" sz="3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Communicating </a:t>
            </a:r>
            <a:r>
              <a:rPr lang="en-US" sz="2400" dirty="0"/>
              <a:t>and </a:t>
            </a:r>
            <a:r>
              <a:rPr lang="en-US" sz="2400" dirty="0" smtClean="0"/>
              <a:t>getting </a:t>
            </a:r>
            <a:r>
              <a:rPr lang="en-US" sz="2400" dirty="0"/>
              <a:t>traffic at </a:t>
            </a:r>
            <a:r>
              <a:rPr lang="en-US" sz="2400" dirty="0" smtClean="0"/>
              <a:t>a </a:t>
            </a:r>
            <a:r>
              <a:rPr lang="en-US" sz="2400" dirty="0"/>
              <a:t>European </a:t>
            </a:r>
            <a:r>
              <a:rPr lang="en-US" sz="2400" dirty="0" smtClean="0"/>
              <a:t>level</a:t>
            </a:r>
            <a:endParaRPr lang="it-IT" sz="2400" dirty="0"/>
          </a:p>
        </p:txBody>
      </p:sp>
      <p:pic>
        <p:nvPicPr>
          <p:cNvPr id="10" name="Picture 2" descr="C:\Users\Annalisa\Desktop\ecotrans annalisa\ITB\power point\Roxane Kaempf - greenhopping\GreenHopping Images for ECOTRANS\GreenHopping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834" y="711432"/>
            <a:ext cx="2908300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3203848" y="166073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www.greenhopping.eu</a:t>
            </a:r>
            <a:endParaRPr lang="it-IT" dirty="0"/>
          </a:p>
        </p:txBody>
      </p:sp>
      <p:pic>
        <p:nvPicPr>
          <p:cNvPr id="12" name="Picture 4" descr="http://www.simplygeeky.com/wp-content/uploads/2012/12/sustainable-manageme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15" y="5048586"/>
            <a:ext cx="1692781" cy="1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67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Presentazione su schermo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</dc:creator>
  <cp:lastModifiedBy>Annalisa</cp:lastModifiedBy>
  <cp:revision>1</cp:revision>
  <dcterms:created xsi:type="dcterms:W3CDTF">2013-03-15T09:23:41Z</dcterms:created>
  <dcterms:modified xsi:type="dcterms:W3CDTF">2013-03-15T09:24:10Z</dcterms:modified>
</cp:coreProperties>
</file>