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6FFC0-8D8B-43D1-8E56-7322D4C9A50B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7876B-3EA5-4D32-8FB4-5296A1FD2B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48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4BD7A-AD57-4370-B878-84A8809ECB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643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3" name="CasellaDiTesto 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sp>
        <p:nvSpPr>
          <p:cNvPr id="6" name="CasellaDiTesto 5"/>
          <p:cNvSpPr txBox="1"/>
          <p:nvPr/>
        </p:nvSpPr>
        <p:spPr>
          <a:xfrm>
            <a:off x="1763688" y="848906"/>
            <a:ext cx="7020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Green Travel Mapping Austria</a:t>
            </a:r>
            <a:endParaRPr lang="it-IT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835696" y="4581128"/>
            <a:ext cx="54882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Otto </a:t>
            </a:r>
            <a:r>
              <a:rPr lang="en-US" sz="3200" b="1" dirty="0" err="1" smtClean="0"/>
              <a:t>Fichtl</a:t>
            </a:r>
            <a:endParaRPr lang="en-US" sz="3200" b="1" dirty="0" smtClean="0"/>
          </a:p>
          <a:p>
            <a:pPr algn="ctr"/>
            <a:r>
              <a:rPr lang="it-IT" sz="2400" b="1" dirty="0" err="1"/>
              <a:t>Austrian</a:t>
            </a:r>
            <a:r>
              <a:rPr lang="it-IT" sz="2400" b="1" dirty="0"/>
              <a:t> Consumer </a:t>
            </a:r>
            <a:r>
              <a:rPr lang="it-IT" sz="2400" b="1" dirty="0" err="1"/>
              <a:t>Association</a:t>
            </a:r>
            <a:r>
              <a:rPr lang="it-IT" sz="2400" b="1" dirty="0"/>
              <a:t> (VKI</a:t>
            </a:r>
            <a:r>
              <a:rPr lang="it-IT" dirty="0" smtClean="0"/>
              <a:t>)</a:t>
            </a:r>
          </a:p>
          <a:p>
            <a:pPr algn="ctr"/>
            <a:r>
              <a:rPr lang="it-IT" dirty="0" smtClean="0"/>
              <a:t> </a:t>
            </a:r>
            <a:r>
              <a:rPr lang="it-IT" dirty="0" err="1"/>
              <a:t>Dep</a:t>
            </a:r>
            <a:r>
              <a:rPr lang="it-IT" dirty="0"/>
              <a:t>. </a:t>
            </a:r>
            <a:r>
              <a:rPr lang="it-IT" dirty="0" err="1" smtClean="0"/>
              <a:t>Ecolabel</a:t>
            </a:r>
            <a:endParaRPr lang="it-IT" dirty="0" smtClean="0"/>
          </a:p>
          <a:p>
            <a:pPr algn="ctr"/>
            <a:r>
              <a:rPr lang="en-US" dirty="0" smtClean="0"/>
              <a:t>www.konsument.at</a:t>
            </a:r>
          </a:p>
          <a:p>
            <a:pPr algn="ctr"/>
            <a:r>
              <a:rPr lang="en-US" dirty="0" smtClean="0"/>
              <a:t>www.umweltzeichen.at</a:t>
            </a:r>
          </a:p>
          <a:p>
            <a:pPr algn="ctr"/>
            <a:r>
              <a:rPr lang="en-US" dirty="0" smtClean="0"/>
              <a:t>ofichtl@vki.at</a:t>
            </a:r>
          </a:p>
        </p:txBody>
      </p:sp>
      <p:pic>
        <p:nvPicPr>
          <p:cNvPr id="15362" name="Picture 2" descr="http://www.oesterreich.com/var/img/vk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160" y="722800"/>
            <a:ext cx="675536" cy="85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61" y="1772816"/>
            <a:ext cx="2703191" cy="2807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70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3" name="CasellaDiTesto 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sp>
        <p:nvSpPr>
          <p:cNvPr id="6" name="CasellaDiTesto 5"/>
          <p:cNvSpPr txBox="1"/>
          <p:nvPr/>
        </p:nvSpPr>
        <p:spPr>
          <a:xfrm>
            <a:off x="2267744" y="764704"/>
            <a:ext cx="6496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Green Travel Mapping Austria</a:t>
            </a:r>
            <a:endParaRPr lang="it-IT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2" descr="http://www.oesterreich.com/var/img/vk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732649" cy="92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572496" y="2159565"/>
            <a:ext cx="8159817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Members</a:t>
            </a:r>
            <a:r>
              <a:rPr lang="en-US" sz="2200" b="1" dirty="0" smtClean="0"/>
              <a:t>:</a:t>
            </a:r>
          </a:p>
          <a:p>
            <a:endParaRPr lang="en-US" sz="3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500-1000 certified businesses, travel offers, mobility providers etc. </a:t>
            </a:r>
            <a:r>
              <a:rPr lang="en-US" sz="2400" dirty="0" smtClean="0"/>
              <a:t>(</a:t>
            </a:r>
            <a:r>
              <a:rPr lang="en-US" sz="2400" dirty="0" err="1"/>
              <a:t>appr</a:t>
            </a:r>
            <a:r>
              <a:rPr lang="en-US" sz="2400" dirty="0"/>
              <a:t>. 250 Austrian and EU </a:t>
            </a:r>
            <a:r>
              <a:rPr lang="en-US" sz="2400" dirty="0" err="1"/>
              <a:t>Ecolabel</a:t>
            </a:r>
            <a:r>
              <a:rPr lang="en-US" sz="2400" dirty="0"/>
              <a:t> in Austria already mapped in </a:t>
            </a:r>
            <a:r>
              <a:rPr lang="en-US" sz="2400" dirty="0" err="1"/>
              <a:t>destinet</a:t>
            </a:r>
            <a:r>
              <a:rPr lang="en-US" sz="2400" dirty="0"/>
              <a:t>)</a:t>
            </a:r>
            <a:endParaRPr lang="it-IT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30-50 </a:t>
            </a:r>
            <a:r>
              <a:rPr lang="en-US" sz="2400" dirty="0" smtClean="0"/>
              <a:t>destinations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10-15 </a:t>
            </a:r>
            <a:r>
              <a:rPr lang="en-US" sz="2400" dirty="0"/>
              <a:t>associations</a:t>
            </a:r>
            <a:endParaRPr lang="it-IT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39552" y="4725144"/>
            <a:ext cx="8208912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Objectives</a:t>
            </a:r>
            <a:r>
              <a:rPr lang="en-US" sz="2200" b="1" dirty="0" smtClean="0"/>
              <a:t>:</a:t>
            </a:r>
          </a:p>
          <a:p>
            <a:endParaRPr lang="en-US" sz="3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ntegrating </a:t>
            </a:r>
            <a:r>
              <a:rPr lang="en-US" sz="2400" dirty="0"/>
              <a:t>all relevant and certified sustainable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touristic </a:t>
            </a:r>
            <a:r>
              <a:rPr lang="en-US" sz="2400" dirty="0"/>
              <a:t>offers in Austria into one </a:t>
            </a:r>
            <a:r>
              <a:rPr lang="en-US" sz="2400" dirty="0" smtClean="0"/>
              <a:t>map, </a:t>
            </a:r>
            <a:r>
              <a:rPr lang="en-US" sz="2400" dirty="0"/>
              <a:t>first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steps </a:t>
            </a:r>
            <a:r>
              <a:rPr lang="en-US" sz="2400" dirty="0"/>
              <a:t>(regions</a:t>
            </a:r>
            <a:r>
              <a:rPr lang="en-US" sz="2400" dirty="0" smtClean="0"/>
              <a:t>) till </a:t>
            </a:r>
            <a:r>
              <a:rPr lang="en-US" sz="2400" dirty="0"/>
              <a:t>end of 2013</a:t>
            </a:r>
            <a:endParaRPr lang="it-IT" sz="2200" b="1" dirty="0"/>
          </a:p>
        </p:txBody>
      </p:sp>
      <p:sp>
        <p:nvSpPr>
          <p:cNvPr id="12" name="Rettangolo 11"/>
          <p:cNvSpPr/>
          <p:nvPr/>
        </p:nvSpPr>
        <p:spPr>
          <a:xfrm>
            <a:off x="3851920" y="1319282"/>
            <a:ext cx="2016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www.konsument.at</a:t>
            </a:r>
            <a:endParaRPr lang="it-IT" i="1" dirty="0"/>
          </a:p>
        </p:txBody>
      </p:sp>
      <p:pic>
        <p:nvPicPr>
          <p:cNvPr id="13" name="Picture 4" descr="http://www.simplygeeky.com/wp-content/uploads/2012/12/sustainable-manageme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699" y="4976578"/>
            <a:ext cx="1692781" cy="169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4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3" name="CasellaDiTesto 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sp>
        <p:nvSpPr>
          <p:cNvPr id="6" name="CasellaDiTesto 5"/>
          <p:cNvSpPr txBox="1"/>
          <p:nvPr/>
        </p:nvSpPr>
        <p:spPr>
          <a:xfrm>
            <a:off x="462594" y="2060848"/>
            <a:ext cx="835787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Applied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tools</a:t>
            </a:r>
            <a:r>
              <a:rPr lang="it-IT" sz="2200" b="1" dirty="0" smtClean="0"/>
              <a:t> : </a:t>
            </a:r>
          </a:p>
          <a:p>
            <a:endParaRPr lang="en-US" sz="12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Destinet</a:t>
            </a:r>
            <a:r>
              <a:rPr lang="en-US" sz="2400" dirty="0" smtClean="0"/>
              <a:t> </a:t>
            </a:r>
            <a:r>
              <a:rPr lang="en-US" sz="2400" dirty="0"/>
              <a:t>shall be the main tool to enter all businesses, destinations etc</a:t>
            </a:r>
            <a:r>
              <a:rPr lang="en-US" sz="2400" dirty="0" smtClean="0"/>
              <a:t>. The </a:t>
            </a:r>
            <a:r>
              <a:rPr lang="en-US" sz="2400" dirty="0" err="1"/>
              <a:t>destinet</a:t>
            </a:r>
            <a:r>
              <a:rPr lang="en-US" sz="2400" dirty="0"/>
              <a:t> database shall also be used to generate - </a:t>
            </a:r>
            <a:r>
              <a:rPr lang="en-US" sz="2400" dirty="0" err="1"/>
              <a:t>eg</a:t>
            </a:r>
            <a:r>
              <a:rPr lang="en-US" sz="2400" dirty="0"/>
              <a:t> region specific – extracts, websites etc</a:t>
            </a:r>
            <a:r>
              <a:rPr lang="en-US" sz="1200" i="1" dirty="0" smtClean="0"/>
              <a:t>.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71305" y="4079583"/>
            <a:ext cx="77768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Challenges</a:t>
            </a:r>
            <a:r>
              <a:rPr lang="it-IT" sz="2200" b="1" dirty="0" smtClean="0"/>
              <a:t>: </a:t>
            </a:r>
          </a:p>
          <a:p>
            <a:endParaRPr lang="it-IT" sz="1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Convincing partners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Finding supporters, budget</a:t>
            </a:r>
            <a:endParaRPr lang="it-IT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Regularly updating </a:t>
            </a:r>
            <a:r>
              <a:rPr lang="en-US" sz="2400" dirty="0"/>
              <a:t>data</a:t>
            </a:r>
            <a:endParaRPr lang="it-IT" sz="2400" dirty="0"/>
          </a:p>
          <a:p>
            <a:r>
              <a:rPr lang="en-US" sz="2400" i="1" dirty="0"/>
              <a:t> 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267744" y="764704"/>
            <a:ext cx="6496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Green Travel Mapping Austria</a:t>
            </a:r>
            <a:endParaRPr lang="it-IT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Picture 2" descr="http://www.oesterreich.com/var/img/vk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732649" cy="92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3851920" y="1319282"/>
            <a:ext cx="2016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www.konsument.at</a:t>
            </a:r>
            <a:endParaRPr lang="it-IT" i="1" dirty="0"/>
          </a:p>
        </p:txBody>
      </p:sp>
      <p:pic>
        <p:nvPicPr>
          <p:cNvPr id="11" name="Picture 4" descr="http://www.simplygeeky.com/wp-content/uploads/2012/12/sustainable-manageme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707" y="4976578"/>
            <a:ext cx="1692781" cy="169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Presentazione su schermo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Annalisa</dc:creator>
  <cp:lastModifiedBy>Annalisa</cp:lastModifiedBy>
  <cp:revision>1</cp:revision>
  <dcterms:created xsi:type="dcterms:W3CDTF">2013-03-15T09:21:48Z</dcterms:created>
  <dcterms:modified xsi:type="dcterms:W3CDTF">2013-03-15T09:22:18Z</dcterms:modified>
</cp:coreProperties>
</file>