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3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3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0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0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3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0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7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4D6C-5F8D-4B77-ACF9-F6D5450771FD}" type="datetimeFigureOut">
              <a:rPr lang="en-GB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24C8-726E-4E9A-BAD2-B3E9B2878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3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Eye on Earth Network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Gordon </a:t>
            </a:r>
            <a:r>
              <a:rPr lang="en-GB" dirty="0" err="1" smtClean="0"/>
              <a:t>Sillence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Ecotrans-DestiNet</a:t>
            </a:r>
            <a:r>
              <a:rPr lang="en-GB" dirty="0" smtClean="0"/>
              <a:t> </a:t>
            </a:r>
          </a:p>
          <a:p>
            <a:r>
              <a:rPr lang="en-GB" dirty="0" smtClean="0"/>
              <a:t>March 7</a:t>
            </a:r>
            <a:r>
              <a:rPr lang="en-GB" baseline="30000" dirty="0" smtClean="0"/>
              <a:t>th</a:t>
            </a:r>
            <a:r>
              <a:rPr lang="en-GB" dirty="0" smtClean="0"/>
              <a:t> Berlin ITB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8125" r="16332"/>
          <a:stretch/>
        </p:blipFill>
        <p:spPr bwMode="auto">
          <a:xfrm>
            <a:off x="3345457" y="620688"/>
            <a:ext cx="2453086" cy="18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8125" r="16332"/>
          <a:stretch/>
        </p:blipFill>
        <p:spPr bwMode="auto">
          <a:xfrm>
            <a:off x="111895" y="68580"/>
            <a:ext cx="8920210" cy="672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About Eye on Earth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EEA leading the process</a:t>
            </a:r>
          </a:p>
          <a:p>
            <a:r>
              <a:rPr lang="en-GB" dirty="0" smtClean="0"/>
              <a:t>Aimed at citizen participation – crowd sourcing and citizen science</a:t>
            </a:r>
          </a:p>
          <a:p>
            <a:r>
              <a:rPr lang="en-GB" dirty="0" smtClean="0"/>
              <a:t>Establishing user communities reporting on environmental issues</a:t>
            </a:r>
          </a:p>
          <a:p>
            <a:r>
              <a:rPr lang="en-GB" dirty="0" smtClean="0"/>
              <a:t>Focused on environmental data</a:t>
            </a:r>
          </a:p>
          <a:p>
            <a:r>
              <a:rPr lang="en-GB" dirty="0" smtClean="0"/>
              <a:t>Supported by UNEP and member states</a:t>
            </a:r>
          </a:p>
          <a:p>
            <a:r>
              <a:rPr lang="en-GB" dirty="0" smtClean="0"/>
              <a:t>Supports EEA State of the Environment reporting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5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Examples of User Communities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6459" r="16776" b="6438"/>
          <a:stretch/>
        </p:blipFill>
        <p:spPr bwMode="auto">
          <a:xfrm>
            <a:off x="1183518" y="1475582"/>
            <a:ext cx="6776963" cy="49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 of Using the Tools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r="1939" b="4987"/>
          <a:stretch/>
        </p:blipFill>
        <p:spPr bwMode="auto">
          <a:xfrm>
            <a:off x="503548" y="1412776"/>
            <a:ext cx="8136904" cy="429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51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Map of quality assessed tourism businesses </a:t>
            </a:r>
            <a:r>
              <a:rPr lang="en-GB" sz="2800" dirty="0" smtClean="0"/>
              <a:t> </a:t>
            </a:r>
            <a:r>
              <a:rPr lang="en-GB" sz="2800" dirty="0" smtClean="0"/>
              <a:t>with </a:t>
            </a:r>
            <a:r>
              <a:rPr lang="en-GB" sz="2800" dirty="0" err="1" smtClean="0"/>
              <a:t>Natura</a:t>
            </a:r>
            <a:r>
              <a:rPr lang="en-GB" sz="2800" dirty="0" smtClean="0"/>
              <a:t> 2000 Overlay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9" y="1628800"/>
            <a:ext cx="8007102" cy="450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Is a GIS technology </a:t>
            </a:r>
            <a:r>
              <a:rPr lang="en-GB" dirty="0" smtClean="0"/>
              <a:t>network </a:t>
            </a:r>
          </a:p>
          <a:p>
            <a:endParaRPr lang="en-GB" dirty="0"/>
          </a:p>
          <a:p>
            <a:r>
              <a:rPr lang="en-GB" dirty="0" smtClean="0"/>
              <a:t>Based on Open Standards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Has implications for environmental monitoring at the destination level </a:t>
            </a:r>
          </a:p>
          <a:p>
            <a:endParaRPr lang="en-GB" dirty="0"/>
          </a:p>
          <a:p>
            <a:r>
              <a:rPr lang="en-GB" dirty="0" smtClean="0"/>
              <a:t>You can </a:t>
            </a:r>
            <a:r>
              <a:rPr lang="en-GB" dirty="0" smtClean="0"/>
              <a:t>construct you own layers and use others</a:t>
            </a:r>
          </a:p>
          <a:p>
            <a:endParaRPr lang="en-GB" dirty="0"/>
          </a:p>
          <a:p>
            <a:r>
              <a:rPr lang="en-GB" dirty="0" smtClean="0"/>
              <a:t>You </a:t>
            </a:r>
            <a:r>
              <a:rPr lang="en-GB" dirty="0" smtClean="0"/>
              <a:t>can build you own applications for monitoring purposes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Requires </a:t>
            </a:r>
            <a:r>
              <a:rPr lang="en-GB" dirty="0" smtClean="0"/>
              <a:t>training for use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8125" r="16332"/>
          <a:stretch/>
        </p:blipFill>
        <p:spPr bwMode="auto">
          <a:xfrm>
            <a:off x="4791512" y="332656"/>
            <a:ext cx="3451993" cy="26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112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Eye on Earth Network </vt:lpstr>
      <vt:lpstr>PowerPoint Presentation</vt:lpstr>
      <vt:lpstr>About Eye on Earth</vt:lpstr>
      <vt:lpstr>Examples of User Communities</vt:lpstr>
      <vt:lpstr>Example of Using the Tools</vt:lpstr>
      <vt:lpstr>Map of quality assessed tourism businesses  with Natura 2000 Overlay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</dc:creator>
  <cp:lastModifiedBy>GORDON</cp:lastModifiedBy>
  <cp:revision>12</cp:revision>
  <dcterms:created xsi:type="dcterms:W3CDTF">2013-03-06T21:44:25Z</dcterms:created>
  <dcterms:modified xsi:type="dcterms:W3CDTF">2013-03-07T12:29:32Z</dcterms:modified>
</cp:coreProperties>
</file>