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102C0-CA8E-4A10-BF79-2F4F18892955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5F1E0-1CB8-4343-B0A7-340F73D674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4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BD7A-AD57-4370-B878-84A8809ECBA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87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hyperlink" Target="http://destinet.eu/portal_map?lat_center=54.5259614&amp;lon_center=15.2551187&amp;map_zoom=3&amp;map_engine=google&amp;base_layer=hybrid&amp;geo_types:list=symbol921&amp;geo_types:list=symbol806&amp;geo_types:list=symbol906&amp;geo_types:list=symbol395&amp;geo_types:list=symbol446&amp;geo_types:list=symbol678&amp;geo_types:list=symbol984&amp;geo_types:list=symbol130&amp;geo_types:list=symbol683&amp;geo_types:list=symbol834&amp;geo_types:list=symbol930&amp;geo_types:list=symbol009&amp;geo_types:list=symbol338&amp;geo_types:list=symbol092&amp;country=&amp;path=&amp;geo_query=ed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228184" y="931367"/>
            <a:ext cx="1707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EDEN</a:t>
            </a:r>
            <a:endParaRPr lang="it-IT" sz="4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1" name="Picture 3" descr="C:\Users\Annalisa\Desktop\ecotrans annalisa\ITB\power point\eden\Foto_Antoni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6" y="991724"/>
            <a:ext cx="3578319" cy="33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07504" y="5301208"/>
            <a:ext cx="41044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Antonio </a:t>
            </a:r>
            <a:r>
              <a:rPr lang="en-US" sz="3200" b="1" dirty="0" err="1"/>
              <a:t>Pezzano</a:t>
            </a:r>
            <a:endParaRPr lang="it-IT" sz="3200" b="1" dirty="0"/>
          </a:p>
          <a:p>
            <a:pPr algn="ctr"/>
            <a:r>
              <a:rPr lang="en-US" sz="2400" b="1" dirty="0"/>
              <a:t>EDEN Network Facilitator </a:t>
            </a:r>
            <a:endParaRPr lang="it-IT" sz="2400" b="1" dirty="0"/>
          </a:p>
          <a:p>
            <a:pPr algn="ctr"/>
            <a:r>
              <a:rPr lang="en-US" sz="2000" dirty="0" smtClean="0"/>
              <a:t>edenet.facilitator@gmail.com</a:t>
            </a:r>
            <a:endParaRPr lang="it-IT" sz="2000" dirty="0"/>
          </a:p>
        </p:txBody>
      </p:sp>
      <p:pic>
        <p:nvPicPr>
          <p:cNvPr id="16386" name="Picture 2" descr="http://www.ideegreen.it/wp-content/uploads/2012/02/biosphere-park-grosses-walser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437500" cy="25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nnalisa\Desktop\ecotrans annalisa\ITB\power point\eden\edenfamilyf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477162" cy="247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o 11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4" name="CasellaDiTesto 13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7456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8865" y="214538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Outcome </a:t>
            </a:r>
            <a:r>
              <a:rPr lang="en-US" sz="2400" dirty="0"/>
              <a:t>of the EDEN </a:t>
            </a:r>
            <a:r>
              <a:rPr lang="en-US" sz="2400" dirty="0" smtClean="0"/>
              <a:t>Project </a:t>
            </a:r>
            <a:r>
              <a:rPr lang="en-US" sz="2400" i="1" dirty="0"/>
              <a:t>ec.europa.eu/</a:t>
            </a:r>
            <a:r>
              <a:rPr lang="en-US" sz="2400" i="1" dirty="0" err="1"/>
              <a:t>eden</a:t>
            </a:r>
            <a:endParaRPr lang="en-US" sz="24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9558" y="2996952"/>
            <a:ext cx="38024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Main Achievements:</a:t>
            </a:r>
          </a:p>
          <a:p>
            <a:endParaRPr lang="en-US" sz="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smtClean="0"/>
              <a:t>largest </a:t>
            </a:r>
            <a:r>
              <a:rPr lang="en-US" sz="2400" dirty="0"/>
              <a:t>network </a:t>
            </a:r>
            <a:r>
              <a:rPr lang="en-US" sz="2400" dirty="0" smtClean="0"/>
              <a:t>of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sustainable destinations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in </a:t>
            </a:r>
            <a:r>
              <a:rPr lang="en-US" sz="2400" dirty="0"/>
              <a:t>the world </a:t>
            </a:r>
            <a:endParaRPr lang="en-US" sz="2400" dirty="0" smtClean="0"/>
          </a:p>
        </p:txBody>
      </p:sp>
      <p:pic>
        <p:nvPicPr>
          <p:cNvPr id="11" name="Picture 5" descr="http://destinet.eu/images/Ed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70" y="836712"/>
            <a:ext cx="999922" cy="10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1907704" y="95367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EDEN network association AISBL</a:t>
            </a:r>
            <a:endParaRPr lang="it-IT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2" descr="http://destinet.eu/images/eden.PNG-1">
            <a:hlinkClick r:id="rId4" tooltip="DestiNet atlas - EDE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5818"/>
            <a:ext cx="4518005" cy="294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139952" y="141277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www.edenpost.org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3" name="CasellaDiTesto 12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sp>
        <p:nvSpPr>
          <p:cNvPr id="4" name="CasellaDiTesto 3"/>
          <p:cNvSpPr txBox="1"/>
          <p:nvPr/>
        </p:nvSpPr>
        <p:spPr>
          <a:xfrm>
            <a:off x="438865" y="5301208"/>
            <a:ext cx="24675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Members:</a:t>
            </a:r>
          </a:p>
          <a:p>
            <a:endParaRPr lang="en-US" sz="6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80 </a:t>
            </a:r>
            <a:r>
              <a:rPr lang="en-US" sz="2400" dirty="0" smtClean="0"/>
              <a:t>Destinations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9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39551" y="1988840"/>
            <a:ext cx="6912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Applied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tools</a:t>
            </a:r>
            <a:r>
              <a:rPr lang="it-IT" sz="2200" b="1" dirty="0" smtClean="0"/>
              <a:t> : </a:t>
            </a:r>
          </a:p>
          <a:p>
            <a:endParaRPr lang="it-IT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Social </a:t>
            </a:r>
            <a:r>
              <a:rPr lang="en-US" sz="2400" dirty="0"/>
              <a:t>Media marketing 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314487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Challenges</a:t>
            </a:r>
            <a:r>
              <a:rPr lang="it-IT" sz="2200" b="1" dirty="0" smtClean="0"/>
              <a:t>: </a:t>
            </a:r>
          </a:p>
          <a:p>
            <a:endParaRPr lang="it-IT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Creating National </a:t>
            </a:r>
            <a:r>
              <a:rPr lang="en-US" sz="2400" dirty="0"/>
              <a:t>network inside the European </a:t>
            </a:r>
            <a:r>
              <a:rPr lang="en-US" sz="2400" dirty="0" smtClean="0"/>
              <a:t>level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Trusting the </a:t>
            </a:r>
            <a:r>
              <a:rPr lang="en-US" sz="2400" dirty="0"/>
              <a:t>stories of other destinations </a:t>
            </a:r>
            <a:endParaRPr lang="en-US" sz="2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it-IT" sz="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smtClean="0"/>
              <a:t>Evaluating the </a:t>
            </a:r>
            <a:r>
              <a:rPr lang="en-US" sz="2400" dirty="0"/>
              <a:t>level of quality of the different EDEN destinations in the long </a:t>
            </a:r>
            <a:r>
              <a:rPr lang="en-US" sz="2400" dirty="0" smtClean="0"/>
              <a:t>run, also </a:t>
            </a:r>
            <a:r>
              <a:rPr lang="en-US" sz="2400" dirty="0"/>
              <a:t>regarding the fact that each EDEN winner has been chosen at a national level </a:t>
            </a:r>
            <a:endParaRPr lang="en-US" sz="2400" dirty="0" smtClean="0"/>
          </a:p>
          <a:p>
            <a:pPr lvl="0"/>
            <a:r>
              <a:rPr lang="en-US" sz="2400" dirty="0"/>
              <a:t> </a:t>
            </a:r>
            <a:r>
              <a:rPr lang="en-US" sz="2400" dirty="0" smtClean="0"/>
              <a:t>   with </a:t>
            </a:r>
            <a:r>
              <a:rPr lang="en-US" sz="2400" dirty="0"/>
              <a:t>different rules and according a precise </a:t>
            </a:r>
            <a:r>
              <a:rPr lang="en-US" sz="2400" dirty="0" smtClean="0"/>
              <a:t>theme</a:t>
            </a:r>
            <a:endParaRPr lang="it-IT" sz="20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15" name="Picture 5" descr="http://destinet.eu/images/Ed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70" y="836712"/>
            <a:ext cx="999922" cy="10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1979712" y="95367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EDEN network association AISBL</a:t>
            </a:r>
            <a:endParaRPr lang="it-IT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139952" y="141277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www.edenpost.org</a:t>
            </a:r>
          </a:p>
        </p:txBody>
      </p:sp>
    </p:spTree>
    <p:extLst>
      <p:ext uri="{BB962C8B-B14F-4D97-AF65-F5344CB8AC3E}">
        <p14:creationId xmlns:p14="http://schemas.microsoft.com/office/powerpoint/2010/main" val="28944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Presentazione su schermo (4:3)</PresentationFormat>
  <Paragraphs>35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1</cp:revision>
  <dcterms:created xsi:type="dcterms:W3CDTF">2013-03-15T08:56:27Z</dcterms:created>
  <dcterms:modified xsi:type="dcterms:W3CDTF">2013-03-15T08:56:43Z</dcterms:modified>
</cp:coreProperties>
</file>