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stinet.eu/portal_map?lat_center=45.644768217751924&amp;lon_center=26.4990234375&amp;map_zoom=6&amp;map_engine=google&amp;base_layer=hybrid&amp;geo_types:list=symbol921&amp;geo_types:list=symbol806&amp;geo_types:list=symbol906&amp;geo_types:list=symbol395&amp;geo_types:list=symbol446&amp;geo_types:list=symbol678&amp;geo_types:list=symbol984&amp;geo_types:list=symbol130&amp;geo_types:list=symbol683&amp;geo_types:list=symbol834&amp;geo_types:list=symbol930&amp;geo_types:list=symbol009&amp;geo_types:list=symbol338&amp;geo_types:list=symbol092&amp;country=&amp;path=&amp;geo_query=ecodestination%20romani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427984" y="105273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Ecotourism Destinations in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Romania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4730368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Andrei </a:t>
            </a:r>
            <a:r>
              <a:rPr lang="en-US" sz="3200" b="1" dirty="0" err="1" smtClean="0"/>
              <a:t>Blumer</a:t>
            </a:r>
            <a:endParaRPr lang="en-US" sz="3200" b="1" dirty="0" smtClean="0"/>
          </a:p>
          <a:p>
            <a:pPr algn="ctr"/>
            <a:r>
              <a:rPr lang="en-US" sz="2400" b="1" dirty="0">
                <a:latin typeface="Calibri" pitchFamily="34" charset="0"/>
              </a:rPr>
              <a:t>Association of Ecotourism in Romania </a:t>
            </a:r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en-US" sz="2000" dirty="0" smtClean="0">
                <a:latin typeface="Calibri" pitchFamily="34" charset="0"/>
              </a:rPr>
              <a:t>www.eco-romania.ro</a:t>
            </a:r>
            <a:endParaRPr lang="en-US" sz="2000" dirty="0" smtClean="0"/>
          </a:p>
          <a:p>
            <a:pPr algn="ctr"/>
            <a:r>
              <a:rPr lang="it-IT" sz="2000" dirty="0"/>
              <a:t>andrei.blumer@eco-romania.ro</a:t>
            </a:r>
          </a:p>
        </p:txBody>
      </p:sp>
      <p:pic>
        <p:nvPicPr>
          <p:cNvPr id="25608" name="Picture 8" descr="http://www.travelgirls.ro/wp-content/uploads/recomandata-Tara-Dornelor-611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23" y="3971885"/>
            <a:ext cx="4262741" cy="25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7170" name="Picture 2" descr="C:\Users\Annalisa\Desktop\ecotrans annalisa\ITB\power point\ECO ROMANIA\Andrei_schi tura 30.01.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5"/>
            <a:ext cx="3240361" cy="33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AER Roma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41" y="3414890"/>
            <a:ext cx="2634563" cy="123824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ER Rom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3" y="836712"/>
            <a:ext cx="1532083" cy="72008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267744" y="76470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Ecotourism Destinations in Romania</a:t>
            </a:r>
            <a:endParaRPr lang="it-IT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24578" name="Picture 2" descr="http://destinet.eu/images/dest%20romania.PNG">
            <a:hlinkClick r:id="rId3" tooltip="DestNet Atlas - Ecotourism destinations Romani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40" y="3933056"/>
            <a:ext cx="37033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067944" y="119675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www.eco-romania.ro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3501008"/>
            <a:ext cx="50096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Members</a:t>
            </a:r>
            <a:r>
              <a:rPr lang="it-IT" sz="2200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AER – 51 members, out of which 33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business</a:t>
            </a:r>
            <a:r>
              <a:rPr lang="en-US" sz="2400" dirty="0"/>
              <a:t>, out of which 11 certified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with Eco-Romania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10 ecotourism destinations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in Romania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11 </a:t>
            </a:r>
            <a:r>
              <a:rPr lang="en-US" sz="2400" dirty="0"/>
              <a:t>businesses certified with </a:t>
            </a:r>
            <a:r>
              <a:rPr lang="en-US" sz="2400" dirty="0" smtClean="0"/>
              <a:t>Eco-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Romania not </a:t>
            </a:r>
            <a:r>
              <a:rPr lang="en-US" sz="2400" dirty="0"/>
              <a:t>direct members of </a:t>
            </a:r>
            <a:r>
              <a:rPr lang="en-US" sz="2400" dirty="0" smtClean="0"/>
              <a:t>AER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2101167"/>
            <a:ext cx="85689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Main</a:t>
            </a:r>
            <a:r>
              <a:rPr lang="it-IT" sz="2200" b="1" dirty="0" smtClean="0"/>
              <a:t> </a:t>
            </a:r>
            <a:r>
              <a:rPr lang="it-IT" sz="2200" b="1" dirty="0" err="1"/>
              <a:t>A</a:t>
            </a:r>
            <a:r>
              <a:rPr lang="it-IT" sz="2200" b="1" dirty="0" err="1" smtClean="0"/>
              <a:t>chievements</a:t>
            </a:r>
            <a:r>
              <a:rPr lang="it-IT" sz="2200" b="1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Running Eco-Romania </a:t>
            </a:r>
            <a:r>
              <a:rPr lang="en-US" sz="2400" dirty="0"/>
              <a:t>as an independent certification scheme that offers guidance for businesses</a:t>
            </a:r>
            <a:endParaRPr lang="it-IT" sz="24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3" name="CasellaDiTesto 12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3144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51518" y="1621797"/>
            <a:ext cx="880064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Applied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tools</a:t>
            </a:r>
            <a:r>
              <a:rPr lang="it-IT" sz="2200" b="1" dirty="0" smtClean="0"/>
              <a:t> : </a:t>
            </a:r>
          </a:p>
          <a:p>
            <a:endParaRPr lang="it-IT" sz="3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Training are project based (when available funding from projects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3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Certification includes a self evaluation and </a:t>
            </a:r>
            <a:r>
              <a:rPr lang="en-US" sz="2400" dirty="0" smtClean="0"/>
              <a:t>an </a:t>
            </a:r>
            <a:r>
              <a:rPr lang="en-US" sz="2400" dirty="0"/>
              <a:t>in-situ evaluation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done </a:t>
            </a:r>
            <a:r>
              <a:rPr lang="en-US" sz="2400" dirty="0"/>
              <a:t>by an </a:t>
            </a:r>
            <a:r>
              <a:rPr lang="en-US" sz="2400" dirty="0" smtClean="0"/>
              <a:t>evaluator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3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Marketing – any certified businesses with Eco-Romania is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marketed </a:t>
            </a:r>
            <a:r>
              <a:rPr lang="en-US" sz="2400" dirty="0"/>
              <a:t>through all our channels (website, brochures, travel </a:t>
            </a:r>
            <a:r>
              <a:rPr lang="en-US" sz="2400" dirty="0" smtClean="0"/>
              <a:t>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shows</a:t>
            </a:r>
            <a:r>
              <a:rPr lang="en-US" sz="2400" dirty="0"/>
              <a:t>, etc</a:t>
            </a:r>
            <a:r>
              <a:rPr lang="en-US" sz="2400" dirty="0" smtClean="0"/>
              <a:t>.)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3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Monitoring – feedback from clients and direct discussions with businesses (re-evaluation every third </a:t>
            </a:r>
            <a:r>
              <a:rPr lang="en-US" sz="2400" dirty="0" smtClean="0"/>
              <a:t>year)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5263460"/>
            <a:ext cx="7776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Challenges</a:t>
            </a:r>
            <a:r>
              <a:rPr lang="it-IT" sz="2200" b="1" dirty="0" smtClean="0"/>
              <a:t>: </a:t>
            </a:r>
          </a:p>
          <a:p>
            <a:endParaRPr lang="it-IT" sz="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Lacking </a:t>
            </a:r>
            <a:r>
              <a:rPr lang="en-US" sz="2400" dirty="0"/>
              <a:t>of strategic support from the ministry </a:t>
            </a:r>
            <a:r>
              <a:rPr lang="en-US" sz="2400" dirty="0" smtClean="0"/>
              <a:t>side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3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Funding for a national </a:t>
            </a:r>
            <a:r>
              <a:rPr lang="en-US" sz="2400" dirty="0" err="1" smtClean="0"/>
              <a:t>programme</a:t>
            </a:r>
            <a:endParaRPr lang="it-IT" sz="2400" dirty="0" smtClean="0"/>
          </a:p>
        </p:txBody>
      </p:sp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sp>
        <p:nvSpPr>
          <p:cNvPr id="15" name="CasellaDiTesto 14"/>
          <p:cNvSpPr txBox="1"/>
          <p:nvPr/>
        </p:nvSpPr>
        <p:spPr>
          <a:xfrm>
            <a:off x="2267744" y="76470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Ecotourism Destinations in Romania</a:t>
            </a:r>
            <a:endParaRPr lang="it-IT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067944" y="119675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www.eco-romania.ro</a:t>
            </a:r>
          </a:p>
        </p:txBody>
      </p:sp>
      <p:pic>
        <p:nvPicPr>
          <p:cNvPr id="17" name="Picture 2" descr="AER Rom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3" y="836712"/>
            <a:ext cx="1532083" cy="72008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Presentazione su schermo (4:3)</PresentationFormat>
  <Paragraphs>44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1</cp:revision>
  <dcterms:created xsi:type="dcterms:W3CDTF">2013-03-15T09:14:59Z</dcterms:created>
  <dcterms:modified xsi:type="dcterms:W3CDTF">2013-03-15T09:15:39Z</dcterms:modified>
</cp:coreProperties>
</file>