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stinet.eu/portal_map?lat_center=41.11246878918085&amp;lon_center=-16.875&amp;map_zoom=3&amp;map_engine=google&amp;base_layer=hybrid&amp;geo_types:list=symbol921&amp;geo_types:list=symbol806&amp;geo_types:list=symbol906&amp;geo_types:list=symbol395&amp;geo_types:list=symbol446&amp;geo_types:list=symbol678&amp;geo_types:list=symbol984&amp;geo_types:list=symbol130&amp;geo_types:list=symbol683&amp;geo_types:list=symbol834&amp;geo_types:list=symbol930&amp;geo_types:list=symbol009&amp;geo_types:list=symbol338&amp;geo_types:list=symbol092&amp;geo_types:list=symbol247&amp;geo_types:list=symbol998&amp;geo_types:list=symbol029&amp;geo_types:list=symbol078&amp;geo_types:list=symbol876&amp;country=&amp;path=&amp;geo_query=qualitycoas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096344" cy="33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www.italiacostarica.com/wp-content/gallery/le-coste/costa%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61" y="4149712"/>
            <a:ext cx="3894119" cy="25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nnalisa\Desktop\ecotrans annalisa\ITB\power point\quality coast\c-m-logo2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03625"/>
            <a:ext cx="2413555" cy="153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2" name="CasellaDiTesto 11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sp>
        <p:nvSpPr>
          <p:cNvPr id="15" name="CasellaDiTesto 14"/>
          <p:cNvSpPr txBox="1"/>
          <p:nvPr/>
        </p:nvSpPr>
        <p:spPr>
          <a:xfrm>
            <a:off x="35496" y="5085184"/>
            <a:ext cx="45365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Albert </a:t>
            </a:r>
            <a:r>
              <a:rPr lang="it-IT" sz="3200" b="1" dirty="0" err="1" smtClean="0"/>
              <a:t>Salman</a:t>
            </a:r>
            <a:endParaRPr lang="it-IT" sz="3200" b="1" dirty="0" smtClean="0"/>
          </a:p>
          <a:p>
            <a:pPr algn="ctr"/>
            <a:r>
              <a:rPr lang="it-IT" sz="2400" b="1" dirty="0" err="1">
                <a:latin typeface="Calibri" pitchFamily="34" charset="0"/>
              </a:rPr>
              <a:t>Coastal</a:t>
            </a:r>
            <a:r>
              <a:rPr lang="it-IT" sz="2400" b="1" dirty="0">
                <a:latin typeface="Calibri" pitchFamily="34" charset="0"/>
              </a:rPr>
              <a:t> &amp; Marine </a:t>
            </a:r>
            <a:r>
              <a:rPr lang="it-IT" sz="2400" b="1" dirty="0" smtClean="0">
                <a:latin typeface="Calibri" pitchFamily="34" charset="0"/>
              </a:rPr>
              <a:t>Union (</a:t>
            </a:r>
            <a:r>
              <a:rPr lang="it-IT" sz="2400" b="1" dirty="0">
                <a:latin typeface="Calibri" pitchFamily="34" charset="0"/>
              </a:rPr>
              <a:t>EUCC)</a:t>
            </a:r>
          </a:p>
          <a:p>
            <a:pPr algn="ctr"/>
            <a:r>
              <a:rPr lang="it-IT" sz="2000" dirty="0" smtClean="0"/>
              <a:t>www.eucc.net</a:t>
            </a:r>
          </a:p>
          <a:p>
            <a:pPr algn="ctr"/>
            <a:r>
              <a:rPr lang="it-IT" sz="2000" dirty="0" smtClean="0"/>
              <a:t>a.salman@eucc.net</a:t>
            </a:r>
            <a:endParaRPr lang="it-IT" sz="20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028023" y="1160571"/>
            <a:ext cx="49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QualityCoast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nalisa\Desktop\ecotrans annalisa\ITB\power point\quality coast\qualitycoast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23" y="908721"/>
            <a:ext cx="1184049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707904" y="134076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www.qualitycoast.info</a:t>
            </a:r>
            <a:endParaRPr lang="it-IT" sz="1600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2537" y="4077072"/>
            <a:ext cx="45937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Members</a:t>
            </a:r>
            <a:r>
              <a:rPr lang="it-IT" sz="2200" b="1" dirty="0" smtClean="0"/>
              <a:t>:</a:t>
            </a:r>
          </a:p>
          <a:p>
            <a:endParaRPr lang="it-IT" sz="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35 </a:t>
            </a:r>
            <a:r>
              <a:rPr lang="it-IT" sz="2400" dirty="0" err="1" smtClean="0"/>
              <a:t>Destinations</a:t>
            </a:r>
            <a:endParaRPr lang="it-IT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Ca. 1000 experts </a:t>
            </a:r>
            <a:r>
              <a:rPr lang="en-US" sz="2400" dirty="0" smtClean="0"/>
              <a:t>involved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Cooperation with 5 tour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operators and cs. 15 businesses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86777" y="2204864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Main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Achievements</a:t>
            </a:r>
            <a:r>
              <a:rPr lang="it-IT" sz="2200" b="1" dirty="0" smtClean="0"/>
              <a:t>:</a:t>
            </a:r>
          </a:p>
          <a:p>
            <a:endParaRPr lang="it-IT" sz="3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i="1" dirty="0" err="1"/>
              <a:t>QualityCoast</a:t>
            </a:r>
            <a:r>
              <a:rPr lang="en-US" sz="2400" i="1" dirty="0"/>
              <a:t> </a:t>
            </a:r>
            <a:r>
              <a:rPr lang="en-US" sz="2400" i="1" dirty="0" err="1"/>
              <a:t>BasiQ</a:t>
            </a:r>
            <a:r>
              <a:rPr lang="en-US" sz="2400" dirty="0"/>
              <a:t> scan </a:t>
            </a:r>
            <a:r>
              <a:rPr lang="en-US" sz="2400" dirty="0" smtClean="0"/>
              <a:t>is </a:t>
            </a:r>
            <a:r>
              <a:rPr lang="en-US" sz="2400" dirty="0"/>
              <a:t>being applied to all </a:t>
            </a:r>
            <a:r>
              <a:rPr lang="en-US" sz="2400" dirty="0" smtClean="0"/>
              <a:t>coastal and island </a:t>
            </a:r>
            <a:r>
              <a:rPr lang="en-US" sz="2400" dirty="0"/>
              <a:t>holiday destinations </a:t>
            </a:r>
            <a:r>
              <a:rPr lang="en-US" sz="2400" dirty="0" smtClean="0"/>
              <a:t>connected </a:t>
            </a:r>
            <a:r>
              <a:rPr lang="en-US" sz="2400" dirty="0"/>
              <a:t>to </a:t>
            </a:r>
            <a:r>
              <a:rPr lang="en-US" sz="2400" dirty="0" smtClean="0"/>
              <a:t>TUI around the world 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563888" y="76470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QualityCoast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2" name="Picture 7" descr="http://destinet.eu/images/qualitycoast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20" y="4077072"/>
            <a:ext cx="3590136" cy="22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o 12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4" name="CasellaDiTesto 13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07023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23528" y="1857886"/>
            <a:ext cx="84969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Applied</a:t>
            </a:r>
            <a:r>
              <a:rPr lang="it-IT" sz="2200" b="1" dirty="0" smtClean="0"/>
              <a:t> Tools:</a:t>
            </a:r>
          </a:p>
          <a:p>
            <a:endParaRPr lang="it-IT" sz="300" b="1" dirty="0" smtClean="0"/>
          </a:p>
          <a:p>
            <a:endParaRPr lang="it-IT" sz="2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err="1" smtClean="0"/>
              <a:t>QualityCoast</a:t>
            </a:r>
            <a:r>
              <a:rPr lang="en-US" sz="2000" i="1" dirty="0" smtClean="0"/>
              <a:t> </a:t>
            </a:r>
            <a:r>
              <a:rPr lang="en-US" sz="2000" i="1" dirty="0"/>
              <a:t>Award</a:t>
            </a:r>
            <a:r>
              <a:rPr lang="en-US" sz="2000" dirty="0"/>
              <a:t>, </a:t>
            </a:r>
            <a:r>
              <a:rPr lang="en-US" sz="2000" dirty="0" smtClean="0"/>
              <a:t>combining </a:t>
            </a:r>
            <a:r>
              <a:rPr lang="en-US" sz="2000" dirty="0" err="1"/>
              <a:t>BasiQ</a:t>
            </a:r>
            <a:r>
              <a:rPr lang="en-US" sz="2000" dirty="0"/>
              <a:t>, ETIP and GSTC Destination </a:t>
            </a:r>
            <a:r>
              <a:rPr lang="en-US" sz="2000" dirty="0" smtClean="0"/>
              <a:t>Criteria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Destination certification (coastal &amp; non-coastal) for GSTC Destination </a:t>
            </a:r>
            <a:r>
              <a:rPr lang="en-US" sz="2000" dirty="0" smtClean="0"/>
              <a:t>Criteria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err="1" smtClean="0"/>
              <a:t>BasiQ</a:t>
            </a:r>
            <a:r>
              <a:rPr lang="en-US" sz="2000" dirty="0" smtClean="0"/>
              <a:t> </a:t>
            </a:r>
            <a:r>
              <a:rPr lang="en-US" sz="2000" dirty="0"/>
              <a:t>scan (also possible basis for naming and shaming, or SICKE indication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err="1" smtClean="0"/>
              <a:t>QualityCoast</a:t>
            </a:r>
            <a:r>
              <a:rPr lang="en-US" sz="2000" dirty="0" smtClean="0"/>
              <a:t> </a:t>
            </a:r>
            <a:r>
              <a:rPr lang="en-US" sz="2000" i="1" dirty="0"/>
              <a:t>Destinations Top </a:t>
            </a:r>
            <a:r>
              <a:rPr lang="en-US" sz="2000" i="1" dirty="0" smtClean="0"/>
              <a:t>100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3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err="1" smtClean="0"/>
              <a:t>QualityCoast</a:t>
            </a:r>
            <a:r>
              <a:rPr lang="en-US" sz="2000" dirty="0" smtClean="0"/>
              <a:t> </a:t>
            </a:r>
            <a:r>
              <a:rPr lang="en-US" sz="2000" i="1" dirty="0"/>
              <a:t>Regions Top </a:t>
            </a:r>
            <a:r>
              <a:rPr lang="en-US" sz="2000" i="1" dirty="0" smtClean="0"/>
              <a:t>10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3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err="1"/>
              <a:t>QualityCoast</a:t>
            </a:r>
            <a:r>
              <a:rPr lang="en-US" sz="2000" dirty="0"/>
              <a:t> </a:t>
            </a:r>
            <a:r>
              <a:rPr lang="en-US" sz="2000" i="1" dirty="0"/>
              <a:t>Flag</a:t>
            </a:r>
            <a:r>
              <a:rPr lang="en-US" sz="2000" dirty="0"/>
              <a:t> (only for QC Award winners</a:t>
            </a:r>
            <a:r>
              <a:rPr lang="en-US" sz="20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i="1" dirty="0" err="1"/>
              <a:t>QualityCoast</a:t>
            </a:r>
            <a:r>
              <a:rPr lang="en-US" sz="2000" dirty="0"/>
              <a:t> Communication </a:t>
            </a:r>
            <a:r>
              <a:rPr lang="en-US" sz="2000" dirty="0" err="1" smtClean="0"/>
              <a:t>programme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95536" y="4941168"/>
            <a:ext cx="820891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Challenges</a:t>
            </a:r>
            <a:r>
              <a:rPr lang="it-IT" sz="2200" b="1" dirty="0" smtClean="0"/>
              <a:t>:</a:t>
            </a:r>
          </a:p>
          <a:p>
            <a:endParaRPr lang="it-IT" sz="3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Making </a:t>
            </a:r>
            <a:r>
              <a:rPr lang="en-US" sz="2000" dirty="0"/>
              <a:t>Awarded Destinations better known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Publishing </a:t>
            </a:r>
            <a:r>
              <a:rPr lang="en-US" sz="2000" dirty="0" err="1"/>
              <a:t>BasiQ</a:t>
            </a:r>
            <a:r>
              <a:rPr lang="en-US" sz="2000" dirty="0"/>
              <a:t> scans of &gt; 1000 destinations and </a:t>
            </a:r>
            <a:r>
              <a:rPr lang="en-US" sz="2000" dirty="0" smtClean="0"/>
              <a:t>getting </a:t>
            </a:r>
            <a:r>
              <a:rPr lang="en-US" sz="2000" dirty="0"/>
              <a:t>reliable and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manageable </a:t>
            </a:r>
            <a:r>
              <a:rPr lang="en-US" sz="2000" dirty="0"/>
              <a:t>feedback from </a:t>
            </a:r>
            <a:r>
              <a:rPr lang="en-US" sz="2000" dirty="0" smtClean="0"/>
              <a:t>visitors</a:t>
            </a:r>
            <a:endParaRPr lang="it-IT" sz="20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107505" y="44640"/>
            <a:ext cx="8944656" cy="584775"/>
            <a:chOff x="107505" y="188640"/>
            <a:chExt cx="8944656" cy="584775"/>
          </a:xfrm>
          <a:noFill/>
        </p:grpSpPr>
        <p:sp>
          <p:nvSpPr>
            <p:cNvPr id="19" name="CasellaDiTesto 18"/>
            <p:cNvSpPr txBox="1"/>
            <p:nvPr/>
          </p:nvSpPr>
          <p:spPr>
            <a:xfrm>
              <a:off x="107505" y="188640"/>
              <a:ext cx="8944656" cy="5847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 smtClean="0">
                  <a:solidFill>
                    <a:srgbClr val="003399"/>
                  </a:solidFill>
                  <a:latin typeface="Arial" pitchFamily="34" charset="0"/>
                  <a:cs typeface="Arial" pitchFamily="34" charset="0"/>
                </a:rPr>
                <a:t>     </a:t>
              </a: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Sustainable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Tourism Networking in </a:t>
              </a: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Europe</a:t>
              </a:r>
              <a:endParaRPr 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lephant" pitchFamily="18" charset="0"/>
              </a:endParaRPr>
            </a:p>
            <a:p>
              <a:pPr algn="ctr"/>
              <a:endParaRPr lang="en-US" sz="8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4" descr="http://destinet.eu/images/ecotrans-logo-web-400px.jpg-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60632"/>
              <a:ext cx="1943907" cy="432064"/>
            </a:xfrm>
            <a:prstGeom prst="rect">
              <a:avLst/>
            </a:prstGeom>
            <a:grpFill/>
            <a:ln w="28575">
              <a:noFill/>
            </a:ln>
            <a:extLst/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60632"/>
              <a:ext cx="1190652" cy="432048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xtLst/>
          </p:spPr>
        </p:pic>
      </p:grpSp>
      <p:pic>
        <p:nvPicPr>
          <p:cNvPr id="22" name="Picture 2" descr="C:\Users\Annalisa\Desktop\ecotrans annalisa\ITB\power point\quality coast\qualitycoast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23" y="908721"/>
            <a:ext cx="1184049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3707904" y="134076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/>
              <a:t>www.qualitycoast.info</a:t>
            </a:r>
            <a:endParaRPr lang="it-IT" sz="1600" i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563888" y="76470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QualityCoast</a:t>
            </a:r>
            <a:endParaRPr lang="it-IT" sz="40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Presentazione su schermo (4:3)</PresentationFormat>
  <Paragraphs>48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Annalisa</dc:creator>
  <cp:lastModifiedBy>Annalisa</cp:lastModifiedBy>
  <cp:revision>1</cp:revision>
  <dcterms:created xsi:type="dcterms:W3CDTF">2013-03-15T08:57:45Z</dcterms:created>
  <dcterms:modified xsi:type="dcterms:W3CDTF">2013-03-15T08:58:24Z</dcterms:modified>
</cp:coreProperties>
</file>