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6" r:id="rId4"/>
    <p:sldId id="267" r:id="rId5"/>
    <p:sldId id="259" r:id="rId6"/>
    <p:sldId id="268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82"/>
    <a:srgbClr val="FEFADB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3" autoAdjust="0"/>
  </p:normalViewPr>
  <p:slideViewPr>
    <p:cSldViewPr snapToObjects="1" showGuides="1">
      <p:cViewPr varScale="1">
        <p:scale>
          <a:sx n="70" d="100"/>
          <a:sy n="70" d="100"/>
        </p:scale>
        <p:origin x="-516" y="-108"/>
      </p:cViewPr>
      <p:guideLst>
        <p:guide orient="horz" pos="30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2590800" y="1676401"/>
            <a:ext cx="5791200" cy="223996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sz="half" idx="1"/>
          </p:nvPr>
        </p:nvSpPr>
        <p:spPr>
          <a:xfrm>
            <a:off x="2590800" y="3581400"/>
            <a:ext cx="4038600" cy="2620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/>
                <a:cs typeface="Arial"/>
              </a:defRPr>
            </a:lvl1pPr>
            <a:lvl2pPr>
              <a:buNone/>
              <a:defRPr sz="2400"/>
            </a:lvl2pPr>
            <a:lvl3pPr>
              <a:buNone/>
              <a:defRPr sz="2400"/>
            </a:lvl3pPr>
            <a:lvl4pPr>
              <a:buNone/>
              <a:defRPr sz="2400"/>
            </a:lvl4pPr>
            <a:lvl5pPr>
              <a:buNone/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20.09.2012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20.09.2012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90800" y="1676400"/>
            <a:ext cx="4038600" cy="4525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/>
                <a:cs typeface="Arial"/>
              </a:defRPr>
            </a:lvl1pPr>
            <a:lvl2pPr>
              <a:buNone/>
              <a:defRPr sz="2400"/>
            </a:lvl2pPr>
            <a:lvl3pPr>
              <a:buNone/>
              <a:defRPr sz="2400"/>
            </a:lvl3pPr>
            <a:lvl4pPr>
              <a:buNone/>
              <a:defRPr sz="2400"/>
            </a:lvl4pPr>
            <a:lvl5pPr>
              <a:buNone/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20.09.2012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20.09.2012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20.09.2012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20.09.2012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20.09.2012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20.09.2012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CEC8AE-5409-C742-980E-F89AED5039A0}" type="datetimeFigureOut">
              <a:rPr lang="de-DE" smtClean="0"/>
              <a:pPr/>
              <a:t>20.09.2012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2C040D-E39F-AE44-B58B-C25FA0942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A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Sonne_Logo_25.t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1267019"/>
            <a:ext cx="9144000" cy="43239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5000" y="1676401"/>
            <a:ext cx="6477000" cy="223996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sz="3600" b="1" dirty="0" err="1" smtClean="0">
                <a:solidFill>
                  <a:srgbClr val="003882"/>
                </a:solidFill>
                <a:latin typeface="Arial"/>
                <a:cs typeface="Arial"/>
              </a:rPr>
              <a:t>Geçmişi</a:t>
            </a:r>
            <a:r>
              <a:rPr lang="de-DE" sz="3600" b="1" dirty="0" smtClean="0">
                <a:solidFill>
                  <a:srgbClr val="003882"/>
                </a:solidFill>
                <a:latin typeface="Arial"/>
                <a:cs typeface="Arial"/>
              </a:rPr>
              <a:t> &amp; </a:t>
            </a:r>
            <a:r>
              <a:rPr lang="de-DE" sz="3600" b="1" dirty="0" err="1" smtClean="0">
                <a:solidFill>
                  <a:srgbClr val="003882"/>
                </a:solidFill>
                <a:latin typeface="Arial"/>
                <a:cs typeface="Arial"/>
              </a:rPr>
              <a:t>Geleceği</a:t>
            </a:r>
            <a:r>
              <a:rPr lang="de-DE" sz="3600" b="1" dirty="0" smtClean="0">
                <a:solidFill>
                  <a:srgbClr val="003882"/>
                </a:solidFill>
                <a:latin typeface="Arial"/>
                <a:cs typeface="Arial"/>
              </a:rPr>
              <a:t> </a:t>
            </a:r>
            <a:br>
              <a:rPr lang="de-DE" sz="3600" b="1" dirty="0" smtClean="0">
                <a:solidFill>
                  <a:srgbClr val="003882"/>
                </a:solidFill>
                <a:latin typeface="Arial"/>
                <a:cs typeface="Arial"/>
              </a:rPr>
            </a:br>
            <a:r>
              <a:rPr lang="de-DE" sz="3600" b="1" dirty="0" err="1" smtClean="0">
                <a:solidFill>
                  <a:srgbClr val="003882"/>
                </a:solidFill>
                <a:latin typeface="Arial"/>
                <a:cs typeface="Arial"/>
              </a:rPr>
              <a:t>Birleştirmek</a:t>
            </a:r>
            <a:endParaRPr lang="de-DE" sz="3600" b="1" dirty="0">
              <a:solidFill>
                <a:srgbClr val="003882"/>
              </a:solidFill>
              <a:latin typeface="Arial"/>
              <a:cs typeface="Arial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1905000" y="3429000"/>
            <a:ext cx="6477000" cy="223996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b="1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Konferans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de-DE" b="1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ve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de-DE" b="1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Workshoplar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/>
            </a:r>
            <a:b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</a:b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26 </a:t>
            </a:r>
            <a:r>
              <a:rPr lang="de-DE" b="1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Eylül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2012 </a:t>
            </a:r>
            <a:r>
              <a:rPr lang="de-DE" b="1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tarihinde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b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</a:br>
            <a:r>
              <a:rPr lang="de-DE" b="1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Olympos‘da</a:t>
            </a:r>
            <a:endParaRPr lang="de-DE" b="1" dirty="0" smtClean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5715000" cy="4525963"/>
          </a:xfrm>
        </p:spPr>
        <p:txBody>
          <a:bodyPr/>
          <a:lstStyle/>
          <a:p>
            <a:r>
              <a:rPr lang="de-DE" sz="2000" b="1" dirty="0" err="1" smtClean="0">
                <a:solidFill>
                  <a:srgbClr val="003882"/>
                </a:solidFill>
              </a:rPr>
              <a:t>Hedefler</a:t>
            </a:r>
            <a:endParaRPr lang="de-DE" sz="2000" b="1" dirty="0" smtClean="0">
              <a:solidFill>
                <a:srgbClr val="003882"/>
              </a:solidFill>
            </a:endParaRPr>
          </a:p>
          <a:p>
            <a:endParaRPr lang="de-DE" sz="2000" dirty="0" smtClean="0"/>
          </a:p>
          <a:p>
            <a:r>
              <a:rPr lang="de-DE" sz="1800" dirty="0" smtClean="0"/>
              <a:t>“</a:t>
            </a:r>
            <a:r>
              <a:rPr lang="de-DE" sz="1800" dirty="0" err="1" smtClean="0"/>
              <a:t>Olympos</a:t>
            </a:r>
            <a:r>
              <a:rPr lang="de-DE" sz="1800" dirty="0" smtClean="0"/>
              <a:t> </a:t>
            </a:r>
            <a:r>
              <a:rPr lang="de-DE" sz="1800" dirty="0" err="1" smtClean="0"/>
              <a:t>Declaration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sustainible</a:t>
            </a:r>
            <a:r>
              <a:rPr lang="de-DE" sz="1800" dirty="0" smtClean="0"/>
              <a:t> </a:t>
            </a:r>
            <a:r>
              <a:rPr lang="de-DE" sz="1800" dirty="0" err="1" smtClean="0"/>
              <a:t>local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touristik</a:t>
            </a:r>
            <a:r>
              <a:rPr lang="de-DE" sz="1800" dirty="0" smtClean="0"/>
              <a:t> </a:t>
            </a:r>
            <a:r>
              <a:rPr lang="de-DE" sz="1800" dirty="0" err="1" smtClean="0"/>
              <a:t>economies</a:t>
            </a:r>
            <a:r>
              <a:rPr lang="de-DE" sz="1800" dirty="0" smtClean="0"/>
              <a:t>” </a:t>
            </a:r>
            <a:r>
              <a:rPr lang="de-DE" sz="1800" dirty="0" err="1" smtClean="0"/>
              <a:t>başlıklı</a:t>
            </a:r>
            <a:r>
              <a:rPr lang="de-DE" sz="1800" dirty="0" smtClean="0"/>
              <a:t> </a:t>
            </a:r>
            <a:r>
              <a:rPr lang="de-DE" sz="1800" dirty="0" err="1" smtClean="0"/>
              <a:t>küçük</a:t>
            </a:r>
            <a:r>
              <a:rPr lang="de-DE" sz="1800" dirty="0" smtClean="0"/>
              <a:t> </a:t>
            </a:r>
            <a:r>
              <a:rPr lang="de-DE" sz="1800" dirty="0" err="1" smtClean="0"/>
              <a:t>bir</a:t>
            </a:r>
            <a:r>
              <a:rPr lang="de-DE" sz="1800" dirty="0" smtClean="0"/>
              <a:t> </a:t>
            </a:r>
            <a:r>
              <a:rPr lang="de-DE" sz="1800" dirty="0" err="1" smtClean="0"/>
              <a:t>bildirge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şu</a:t>
            </a:r>
            <a:r>
              <a:rPr lang="de-DE" sz="1800" dirty="0" smtClean="0"/>
              <a:t> an </a:t>
            </a:r>
            <a:r>
              <a:rPr lang="de-DE" sz="1800" dirty="0" err="1" smtClean="0"/>
              <a:t>hazırlanma</a:t>
            </a:r>
            <a:r>
              <a:rPr lang="de-DE" sz="1800" dirty="0" smtClean="0"/>
              <a:t> </a:t>
            </a:r>
            <a:r>
              <a:rPr lang="de-DE" sz="1800" dirty="0" err="1" smtClean="0"/>
              <a:t>aşamasındadır</a:t>
            </a:r>
            <a:r>
              <a:rPr lang="de-DE" sz="1800" dirty="0" smtClean="0"/>
              <a:t>.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609600"/>
            <a:ext cx="7239000" cy="5715000"/>
          </a:xfrm>
        </p:spPr>
        <p:txBody>
          <a:bodyPr/>
          <a:lstStyle/>
          <a:p>
            <a:r>
              <a:rPr lang="de-DE" sz="2000" b="1" dirty="0" err="1" smtClean="0">
                <a:solidFill>
                  <a:srgbClr val="003882"/>
                </a:solidFill>
              </a:rPr>
              <a:t>Program</a:t>
            </a:r>
            <a:endParaRPr lang="de-DE" sz="2000" b="1" dirty="0" smtClean="0">
              <a:solidFill>
                <a:srgbClr val="003882"/>
              </a:solidFill>
            </a:endParaRPr>
          </a:p>
          <a:p>
            <a:endParaRPr lang="de-DE" sz="2000" dirty="0" smtClean="0"/>
          </a:p>
          <a:p>
            <a:r>
              <a:rPr lang="de-DE" sz="1800" dirty="0" smtClean="0"/>
              <a:t>10.00 	</a:t>
            </a:r>
            <a:r>
              <a:rPr lang="de-DE" sz="1800" dirty="0" err="1" smtClean="0"/>
              <a:t>Karşılama</a:t>
            </a:r>
            <a:r>
              <a:rPr lang="de-DE" sz="1800" dirty="0" smtClean="0"/>
              <a:t> / </a:t>
            </a:r>
            <a:r>
              <a:rPr lang="de-DE" sz="1800" dirty="0" err="1" smtClean="0"/>
              <a:t>Konukların</a:t>
            </a:r>
            <a:r>
              <a:rPr lang="de-DE" sz="1800" dirty="0" smtClean="0"/>
              <a:t> </a:t>
            </a:r>
            <a:r>
              <a:rPr lang="de-DE" sz="1800" dirty="0" err="1" smtClean="0"/>
              <a:t>selamlanması</a:t>
            </a:r>
            <a:endParaRPr lang="de-DE" sz="1800" dirty="0" smtClean="0"/>
          </a:p>
          <a:p>
            <a:r>
              <a:rPr lang="de-DE" sz="1800" dirty="0" smtClean="0"/>
              <a:t>		</a:t>
            </a:r>
            <a:r>
              <a:rPr lang="de-DE" sz="1800" dirty="0" err="1" smtClean="0"/>
              <a:t>Arazinin</a:t>
            </a:r>
            <a:r>
              <a:rPr lang="de-DE" sz="1800" dirty="0" smtClean="0"/>
              <a:t> </a:t>
            </a:r>
            <a:r>
              <a:rPr lang="de-DE" sz="1800" dirty="0" err="1" smtClean="0"/>
              <a:t>gezilmesi</a:t>
            </a:r>
            <a:r>
              <a:rPr lang="de-DE" sz="1800" dirty="0" smtClean="0"/>
              <a:t> </a:t>
            </a:r>
          </a:p>
          <a:p>
            <a:r>
              <a:rPr lang="de-DE" sz="1800" dirty="0" smtClean="0"/>
              <a:t>		</a:t>
            </a:r>
            <a:r>
              <a:rPr lang="de-DE" sz="1800" dirty="0" err="1" smtClean="0"/>
              <a:t>Kahvaltı</a:t>
            </a:r>
            <a:r>
              <a:rPr lang="de-DE" sz="1800" dirty="0" smtClean="0"/>
              <a:t> </a:t>
            </a:r>
            <a:r>
              <a:rPr lang="de-DE" sz="1800" dirty="0" err="1" smtClean="0"/>
              <a:t>büfesi</a:t>
            </a:r>
            <a:endParaRPr lang="de-DE" sz="1800" dirty="0" smtClean="0"/>
          </a:p>
          <a:p>
            <a:endParaRPr lang="de-DE" sz="1800" dirty="0" smtClean="0"/>
          </a:p>
          <a:p>
            <a:r>
              <a:rPr lang="de-DE" sz="1800" dirty="0" smtClean="0"/>
              <a:t>11.00	</a:t>
            </a:r>
            <a:r>
              <a:rPr lang="de-DE" sz="1800" dirty="0" err="1" smtClean="0"/>
              <a:t>Konferans</a:t>
            </a:r>
            <a:r>
              <a:rPr lang="de-DE" sz="1800" dirty="0" smtClean="0"/>
              <a:t> </a:t>
            </a:r>
            <a:r>
              <a:rPr lang="de-DE" sz="1800" dirty="0" err="1" smtClean="0"/>
              <a:t>açılışı</a:t>
            </a:r>
            <a:endParaRPr lang="de-DE" sz="1800" dirty="0" smtClean="0"/>
          </a:p>
          <a:p>
            <a:r>
              <a:rPr lang="de-DE" sz="1800" dirty="0" smtClean="0"/>
              <a:t>		Key Note: Herbert </a:t>
            </a:r>
            <a:r>
              <a:rPr lang="de-DE" sz="1800" dirty="0" err="1" smtClean="0"/>
              <a:t>Hamele</a:t>
            </a:r>
            <a:r>
              <a:rPr lang="de-DE" sz="1800" dirty="0" smtClean="0"/>
              <a:t>, </a:t>
            </a:r>
            <a:r>
              <a:rPr lang="de-DE" sz="1800" dirty="0" err="1" smtClean="0"/>
              <a:t>ecotrans</a:t>
            </a:r>
            <a:r>
              <a:rPr lang="de-DE" sz="1800" dirty="0" smtClean="0"/>
              <a:t> e.V., </a:t>
            </a:r>
            <a:r>
              <a:rPr lang="de-DE" sz="1800" dirty="0" err="1" smtClean="0"/>
              <a:t>destinet</a:t>
            </a:r>
            <a:r>
              <a:rPr lang="de-DE" sz="1800" dirty="0" smtClean="0"/>
              <a:t>  </a:t>
            </a:r>
            <a:br>
              <a:rPr lang="de-DE" sz="1800" dirty="0" smtClean="0"/>
            </a:br>
            <a:r>
              <a:rPr lang="de-DE" sz="1800" dirty="0" smtClean="0"/>
              <a:t>		</a:t>
            </a:r>
            <a:r>
              <a:rPr lang="de-DE" sz="1800" dirty="0" err="1" smtClean="0"/>
              <a:t>Olympos‘da</a:t>
            </a:r>
            <a:r>
              <a:rPr lang="de-DE" sz="1800" dirty="0" smtClean="0"/>
              <a:t> </a:t>
            </a:r>
            <a:r>
              <a:rPr lang="de-DE" sz="1800" dirty="0" err="1" smtClean="0"/>
              <a:t>turizm</a:t>
            </a:r>
            <a:r>
              <a:rPr lang="de-DE" sz="1800" dirty="0" smtClean="0"/>
              <a:t> </a:t>
            </a:r>
            <a:r>
              <a:rPr lang="de-DE" sz="1800" dirty="0" err="1" smtClean="0"/>
              <a:t>ekonomisinin</a:t>
            </a:r>
            <a:r>
              <a:rPr lang="de-DE" sz="1800" dirty="0" smtClean="0"/>
              <a:t> </a:t>
            </a:r>
            <a:r>
              <a:rPr lang="de-DE" sz="1800" dirty="0" err="1" smtClean="0"/>
              <a:t>etkisini</a:t>
            </a:r>
            <a:r>
              <a:rPr lang="de-DE" sz="1800" dirty="0" smtClean="0"/>
              <a:t> </a:t>
            </a:r>
            <a:r>
              <a:rPr lang="de-DE" sz="1800" dirty="0" err="1" smtClean="0"/>
              <a:t>uzun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smtClean="0"/>
              <a:t>		</a:t>
            </a:r>
            <a:r>
              <a:rPr lang="de-DE" sz="1800" dirty="0" err="1" smtClean="0"/>
              <a:t>zaman</a:t>
            </a:r>
            <a:r>
              <a:rPr lang="de-DE" sz="1800" dirty="0" smtClean="0"/>
              <a:t> </a:t>
            </a:r>
            <a:r>
              <a:rPr lang="de-DE" sz="1800" dirty="0" err="1" smtClean="0"/>
              <a:t>sürdürecek</a:t>
            </a:r>
            <a:r>
              <a:rPr lang="de-DE" sz="1800" dirty="0" smtClean="0"/>
              <a:t> </a:t>
            </a:r>
            <a:r>
              <a:rPr lang="de-DE" sz="1800" dirty="0" err="1" smtClean="0"/>
              <a:t>taslak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araçlar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>		</a:t>
            </a:r>
            <a:r>
              <a:rPr lang="de-DE" sz="1800" dirty="0" err="1" smtClean="0"/>
              <a:t>Fırsatlar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riskler</a:t>
            </a:r>
            <a:endParaRPr lang="de-DE" sz="1800" dirty="0" smtClean="0"/>
          </a:p>
          <a:p>
            <a:r>
              <a:rPr lang="de-DE" sz="1800" dirty="0" smtClean="0"/>
              <a:t>		</a:t>
            </a:r>
            <a:br>
              <a:rPr lang="de-DE" sz="1800" dirty="0" smtClean="0"/>
            </a:br>
            <a:r>
              <a:rPr lang="de-DE" sz="1800" dirty="0" smtClean="0"/>
              <a:t>		</a:t>
            </a:r>
            <a:r>
              <a:rPr lang="de-DE" sz="1800" dirty="0" err="1" smtClean="0"/>
              <a:t>Sonrasında</a:t>
            </a:r>
            <a:r>
              <a:rPr lang="de-DE" sz="1800" dirty="0" smtClean="0"/>
              <a:t>: </a:t>
            </a:r>
            <a:r>
              <a:rPr lang="de-DE" sz="1800" dirty="0" err="1" smtClean="0"/>
              <a:t>Konferansa</a:t>
            </a:r>
            <a:r>
              <a:rPr lang="de-DE" sz="1800" dirty="0" smtClean="0"/>
              <a:t> </a:t>
            </a:r>
            <a:r>
              <a:rPr lang="de-DE" sz="1800" dirty="0" err="1" smtClean="0"/>
              <a:t>katılanlar</a:t>
            </a:r>
            <a:r>
              <a:rPr lang="de-DE" sz="1800" dirty="0" smtClean="0"/>
              <a:t> </a:t>
            </a:r>
            <a:r>
              <a:rPr lang="de-DE" sz="1800" dirty="0" err="1" smtClean="0"/>
              <a:t>ile</a:t>
            </a:r>
            <a:r>
              <a:rPr lang="de-DE" sz="1800" dirty="0" smtClean="0"/>
              <a:t> </a:t>
            </a:r>
            <a:r>
              <a:rPr lang="de-DE" sz="1800" dirty="0" err="1" smtClean="0"/>
              <a:t>tartışma</a:t>
            </a:r>
            <a:endParaRPr lang="de-DE" sz="1800" dirty="0" smtClean="0"/>
          </a:p>
          <a:p>
            <a:endParaRPr lang="de-DE" sz="1800" dirty="0" smtClean="0"/>
          </a:p>
          <a:p>
            <a:r>
              <a:rPr lang="de-DE" sz="1800" dirty="0" smtClean="0"/>
              <a:t>13.00	</a:t>
            </a:r>
            <a:r>
              <a:rPr lang="de-DE" sz="1800" dirty="0" err="1" smtClean="0"/>
              <a:t>Öğlen</a:t>
            </a:r>
            <a:r>
              <a:rPr lang="de-DE" sz="1800" dirty="0" smtClean="0"/>
              <a:t> </a:t>
            </a:r>
            <a:r>
              <a:rPr lang="de-DE" sz="1800" dirty="0" err="1" smtClean="0"/>
              <a:t>büfesi</a:t>
            </a:r>
            <a:r>
              <a:rPr lang="de-DE" sz="1800" dirty="0" smtClean="0"/>
              <a:t>:</a:t>
            </a:r>
          </a:p>
          <a:p>
            <a:r>
              <a:rPr lang="de-DE" sz="1800" dirty="0" smtClean="0"/>
              <a:t>		</a:t>
            </a:r>
            <a:r>
              <a:rPr lang="de-DE" sz="1800" dirty="0" err="1" smtClean="0"/>
              <a:t>Bölgesel</a:t>
            </a:r>
            <a:r>
              <a:rPr lang="de-DE" sz="1800" dirty="0" smtClean="0"/>
              <a:t> </a:t>
            </a:r>
            <a:r>
              <a:rPr lang="de-DE" sz="1800" dirty="0" err="1" smtClean="0"/>
              <a:t>organik</a:t>
            </a:r>
            <a:r>
              <a:rPr lang="de-DE" sz="1800" dirty="0" smtClean="0"/>
              <a:t> </a:t>
            </a:r>
            <a:r>
              <a:rPr lang="de-DE" sz="1800" dirty="0" err="1" smtClean="0"/>
              <a:t>mahsüllerden</a:t>
            </a:r>
            <a:r>
              <a:rPr lang="de-DE" sz="1800" dirty="0" smtClean="0"/>
              <a:t> </a:t>
            </a:r>
            <a:r>
              <a:rPr lang="de-DE" sz="1800" dirty="0" err="1" smtClean="0"/>
              <a:t>oluşan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smtClean="0"/>
              <a:t>		Türk </a:t>
            </a:r>
            <a:r>
              <a:rPr lang="de-DE" sz="1800" dirty="0" err="1" smtClean="0"/>
              <a:t>spesyaliteleri</a:t>
            </a:r>
            <a:endParaRPr lang="de-DE" sz="1800" dirty="0" smtClean="0"/>
          </a:p>
          <a:p>
            <a:endParaRPr lang="de-DE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609600"/>
            <a:ext cx="7239000" cy="6248400"/>
          </a:xfrm>
        </p:spPr>
        <p:txBody>
          <a:bodyPr/>
          <a:lstStyle/>
          <a:p>
            <a:r>
              <a:rPr lang="de-DE" sz="2000" b="1" dirty="0" err="1" smtClean="0">
                <a:solidFill>
                  <a:srgbClr val="003882"/>
                </a:solidFill>
              </a:rPr>
              <a:t>Program</a:t>
            </a:r>
            <a:endParaRPr lang="de-DE" sz="2000" b="1" dirty="0" smtClean="0">
              <a:solidFill>
                <a:srgbClr val="003882"/>
              </a:solidFill>
            </a:endParaRPr>
          </a:p>
          <a:p>
            <a:endParaRPr lang="de-DE" sz="2000" dirty="0" smtClean="0"/>
          </a:p>
          <a:p>
            <a:r>
              <a:rPr lang="de-DE" sz="1800" dirty="0" smtClean="0"/>
              <a:t>15.00	</a:t>
            </a:r>
            <a:r>
              <a:rPr lang="de-DE" sz="1800" dirty="0" err="1" smtClean="0"/>
              <a:t>Workshoplar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>		</a:t>
            </a:r>
            <a:r>
              <a:rPr lang="de-DE" sz="1800" dirty="0" err="1" smtClean="0"/>
              <a:t>Enerji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tedarik</a:t>
            </a:r>
            <a:r>
              <a:rPr lang="de-DE" sz="1800" dirty="0" smtClean="0"/>
              <a:t> </a:t>
            </a:r>
            <a:r>
              <a:rPr lang="de-DE" sz="1800" dirty="0" err="1" smtClean="0"/>
              <a:t>sistemleri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smtClean="0"/>
              <a:t>		Motor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pazarlama</a:t>
            </a:r>
            <a:r>
              <a:rPr lang="de-DE" sz="1800" dirty="0" smtClean="0"/>
              <a:t> </a:t>
            </a:r>
            <a:r>
              <a:rPr lang="de-DE" sz="1800" dirty="0" err="1" smtClean="0"/>
              <a:t>fonksiyonu</a:t>
            </a:r>
            <a:r>
              <a:rPr lang="de-DE" sz="1800" dirty="0" smtClean="0"/>
              <a:t> </a:t>
            </a:r>
            <a:r>
              <a:rPr lang="de-DE" sz="1800" dirty="0" err="1" smtClean="0"/>
              <a:t>olarak</a:t>
            </a:r>
            <a:r>
              <a:rPr lang="de-DE" sz="1800" dirty="0" smtClean="0"/>
              <a:t> </a:t>
            </a:r>
            <a:r>
              <a:rPr lang="de-DE" sz="1800" dirty="0" err="1" smtClean="0"/>
              <a:t>eğitim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>		</a:t>
            </a:r>
            <a:r>
              <a:rPr lang="de-DE" sz="1800" dirty="0" err="1" smtClean="0"/>
              <a:t>Finansman</a:t>
            </a:r>
            <a:r>
              <a:rPr lang="de-DE" sz="1800" dirty="0" smtClean="0"/>
              <a:t>, </a:t>
            </a:r>
            <a:r>
              <a:rPr lang="de-DE" sz="1800" dirty="0" err="1" smtClean="0"/>
              <a:t>Yeşil</a:t>
            </a:r>
            <a:r>
              <a:rPr lang="de-DE" sz="1800" dirty="0" smtClean="0"/>
              <a:t> </a:t>
            </a:r>
            <a:r>
              <a:rPr lang="de-DE" sz="1800" dirty="0" err="1" smtClean="0"/>
              <a:t>Bankacılık</a:t>
            </a:r>
            <a:r>
              <a:rPr lang="de-DE" sz="1800" dirty="0" smtClean="0"/>
              <a:t>, </a:t>
            </a:r>
            <a:r>
              <a:rPr lang="de-DE" sz="1800" dirty="0" err="1" smtClean="0"/>
              <a:t>Yeşil</a:t>
            </a:r>
            <a:r>
              <a:rPr lang="de-DE" sz="1800" dirty="0" smtClean="0"/>
              <a:t> </a:t>
            </a:r>
            <a:r>
              <a:rPr lang="de-DE" sz="1800" dirty="0" err="1" smtClean="0"/>
              <a:t>Ekonomi</a:t>
            </a:r>
            <a:r>
              <a:rPr lang="de-DE" sz="1800" dirty="0" smtClean="0"/>
              <a:t> </a:t>
            </a:r>
          </a:p>
          <a:p>
            <a:r>
              <a:rPr lang="de-DE" sz="1800" dirty="0" smtClean="0"/>
              <a:t>		</a:t>
            </a:r>
            <a:r>
              <a:rPr lang="de-DE" sz="1800" dirty="0" err="1" smtClean="0"/>
              <a:t>Geleceğin</a:t>
            </a:r>
            <a:r>
              <a:rPr lang="de-DE" sz="1800" dirty="0" smtClean="0"/>
              <a:t> </a:t>
            </a:r>
            <a:r>
              <a:rPr lang="de-DE" sz="1800" dirty="0" err="1" smtClean="0"/>
              <a:t>İşletmesi</a:t>
            </a:r>
            <a:r>
              <a:rPr lang="de-DE" sz="1800" dirty="0" smtClean="0"/>
              <a:t> : </a:t>
            </a:r>
            <a:br>
              <a:rPr lang="de-DE" sz="1800" dirty="0" smtClean="0"/>
            </a:br>
            <a:r>
              <a:rPr lang="de-DE" sz="1800" dirty="0" smtClean="0"/>
              <a:t>		</a:t>
            </a:r>
            <a:r>
              <a:rPr lang="de-DE" sz="1800" dirty="0" err="1" smtClean="0"/>
              <a:t>cbt</a:t>
            </a:r>
            <a:r>
              <a:rPr lang="de-DE" sz="1800" dirty="0" smtClean="0"/>
              <a:t>, </a:t>
            </a:r>
            <a:r>
              <a:rPr lang="de-DE" sz="1800" dirty="0" err="1" smtClean="0"/>
              <a:t>community</a:t>
            </a:r>
            <a:r>
              <a:rPr lang="de-DE" sz="1800" dirty="0" smtClean="0"/>
              <a:t> </a:t>
            </a:r>
            <a:r>
              <a:rPr lang="de-DE" sz="1800" dirty="0" err="1" smtClean="0"/>
              <a:t>based</a:t>
            </a:r>
            <a:r>
              <a:rPr lang="de-DE" sz="1800" dirty="0" smtClean="0"/>
              <a:t> </a:t>
            </a:r>
            <a:r>
              <a:rPr lang="de-DE" sz="1800" dirty="0" err="1" smtClean="0"/>
              <a:t>tourism</a:t>
            </a:r>
            <a:r>
              <a:rPr lang="de-DE" sz="1800" dirty="0" smtClean="0"/>
              <a:t>, web 2.0</a:t>
            </a:r>
          </a:p>
          <a:p>
            <a:endParaRPr lang="de-DE" sz="1800" dirty="0" smtClean="0"/>
          </a:p>
          <a:p>
            <a:r>
              <a:rPr lang="de-DE" sz="1800" dirty="0" smtClean="0"/>
              <a:t>16.30	</a:t>
            </a:r>
            <a:r>
              <a:rPr lang="de-DE" sz="1800" dirty="0" err="1" smtClean="0"/>
              <a:t>Kahve</a:t>
            </a:r>
            <a:r>
              <a:rPr lang="de-DE" sz="1800" dirty="0" smtClean="0"/>
              <a:t> </a:t>
            </a:r>
            <a:r>
              <a:rPr lang="de-DE" sz="1800" dirty="0" err="1" smtClean="0"/>
              <a:t>molası</a:t>
            </a:r>
            <a:endParaRPr lang="de-DE" sz="1800" dirty="0" smtClean="0"/>
          </a:p>
          <a:p>
            <a:endParaRPr lang="de-DE" sz="1800" dirty="0" smtClean="0"/>
          </a:p>
          <a:p>
            <a:r>
              <a:rPr lang="de-DE" sz="1800" dirty="0" smtClean="0"/>
              <a:t>17.00 	Workshop </a:t>
            </a:r>
            <a:r>
              <a:rPr lang="de-DE" sz="1800" dirty="0" err="1" smtClean="0"/>
              <a:t>sonuçlarının</a:t>
            </a:r>
            <a:r>
              <a:rPr lang="de-DE" sz="1800" dirty="0" smtClean="0"/>
              <a:t> </a:t>
            </a:r>
            <a:r>
              <a:rPr lang="de-DE" sz="1800" dirty="0" err="1" smtClean="0"/>
              <a:t>tartışıldığı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smtClean="0"/>
              <a:t>		</a:t>
            </a:r>
            <a:r>
              <a:rPr lang="de-DE" sz="1800" dirty="0" err="1" smtClean="0"/>
              <a:t>kapanış</a:t>
            </a:r>
            <a:r>
              <a:rPr lang="de-DE" sz="1800" dirty="0" smtClean="0"/>
              <a:t> </a:t>
            </a:r>
            <a:r>
              <a:rPr lang="de-DE" sz="1800" dirty="0" err="1" smtClean="0"/>
              <a:t>konuşması</a:t>
            </a:r>
            <a:r>
              <a:rPr lang="de-DE" sz="1800" dirty="0" smtClean="0"/>
              <a:t> </a:t>
            </a:r>
          </a:p>
          <a:p>
            <a:endParaRPr lang="de-DE" sz="1800" dirty="0" smtClean="0"/>
          </a:p>
          <a:p>
            <a:r>
              <a:rPr lang="de-DE" sz="1800" dirty="0" smtClean="0"/>
              <a:t>18.00 	</a:t>
            </a:r>
            <a:r>
              <a:rPr lang="de-DE" sz="1800" dirty="0" err="1" smtClean="0"/>
              <a:t>Bildirgenin</a:t>
            </a:r>
            <a:r>
              <a:rPr lang="de-DE" sz="1800" dirty="0" smtClean="0"/>
              <a:t> </a:t>
            </a:r>
            <a:r>
              <a:rPr lang="de-DE" sz="1800" dirty="0" err="1" smtClean="0"/>
              <a:t>imzalanması</a:t>
            </a:r>
            <a:endParaRPr lang="de-DE" sz="1800" dirty="0" smtClean="0"/>
          </a:p>
          <a:p>
            <a:endParaRPr lang="de-DE" sz="1800" dirty="0" smtClean="0"/>
          </a:p>
          <a:p>
            <a:r>
              <a:rPr lang="de-DE" sz="1800" dirty="0" smtClean="0"/>
              <a:t>19.00 	</a:t>
            </a:r>
            <a:r>
              <a:rPr lang="de-DE" sz="1800" dirty="0" err="1" smtClean="0"/>
              <a:t>Sürpriz</a:t>
            </a:r>
            <a:r>
              <a:rPr lang="de-DE" sz="1800" dirty="0" smtClean="0"/>
              <a:t> </a:t>
            </a:r>
            <a:r>
              <a:rPr lang="de-DE" sz="1800" dirty="0" err="1" smtClean="0"/>
              <a:t>büfe</a:t>
            </a:r>
            <a:r>
              <a:rPr lang="de-DE" sz="1800" dirty="0" smtClean="0"/>
              <a:t>, </a:t>
            </a:r>
            <a:r>
              <a:rPr lang="de-DE" sz="1800" dirty="0" err="1" smtClean="0"/>
              <a:t>canlı</a:t>
            </a:r>
            <a:r>
              <a:rPr lang="de-DE" sz="1800" dirty="0" smtClean="0"/>
              <a:t> </a:t>
            </a:r>
            <a:r>
              <a:rPr lang="de-DE" sz="1800" dirty="0" err="1" smtClean="0"/>
              <a:t>müzik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birçok</a:t>
            </a:r>
            <a:r>
              <a:rPr lang="de-DE" sz="1800" dirty="0" smtClean="0"/>
              <a:t> </a:t>
            </a:r>
            <a:r>
              <a:rPr lang="de-DE" sz="1800" dirty="0" err="1" smtClean="0"/>
              <a:t>başka</a:t>
            </a:r>
            <a:r>
              <a:rPr lang="de-DE" sz="1800" dirty="0" smtClean="0"/>
              <a:t> </a:t>
            </a:r>
            <a:r>
              <a:rPr lang="de-DE" sz="1800" dirty="0" err="1" smtClean="0"/>
              <a:t>etkinliği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smtClean="0"/>
              <a:t>		</a:t>
            </a:r>
            <a:r>
              <a:rPr lang="de-DE" sz="1800" dirty="0" err="1" smtClean="0"/>
              <a:t>kapsayan</a:t>
            </a:r>
            <a:r>
              <a:rPr lang="de-DE" sz="1800" dirty="0" smtClean="0"/>
              <a:t> </a:t>
            </a:r>
            <a:r>
              <a:rPr lang="de-DE" sz="1800" dirty="0" err="1" smtClean="0"/>
              <a:t>akşam</a:t>
            </a:r>
            <a:r>
              <a:rPr lang="de-DE" sz="1800" dirty="0" smtClean="0"/>
              <a:t> </a:t>
            </a:r>
            <a:r>
              <a:rPr lang="de-DE" sz="1800" dirty="0" err="1" smtClean="0"/>
              <a:t>programının</a:t>
            </a:r>
            <a:r>
              <a:rPr lang="de-DE" sz="1800" dirty="0" smtClean="0"/>
              <a:t> </a:t>
            </a:r>
            <a:r>
              <a:rPr lang="de-DE" sz="1800" dirty="0" err="1" smtClean="0"/>
              <a:t>başlaması</a:t>
            </a:r>
            <a:endParaRPr lang="de-DE" sz="1800" dirty="0" smtClean="0"/>
          </a:p>
          <a:p>
            <a:endParaRPr lang="de-DE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2027237"/>
            <a:ext cx="6477000" cy="4525963"/>
          </a:xfrm>
        </p:spPr>
        <p:txBody>
          <a:bodyPr vert="horz" wrap="square" anchor="t"/>
          <a:lstStyle/>
          <a:p>
            <a:r>
              <a:rPr lang="de-DE" sz="1800" dirty="0" err="1" smtClean="0"/>
              <a:t>Olympos</a:t>
            </a:r>
            <a:r>
              <a:rPr lang="de-DE" sz="1800" dirty="0" smtClean="0"/>
              <a:t> / Antalya </a:t>
            </a:r>
            <a:r>
              <a:rPr lang="de-DE" sz="1800" dirty="0" err="1" smtClean="0"/>
              <a:t>örneği</a:t>
            </a:r>
            <a:r>
              <a:rPr lang="de-DE" sz="1800" dirty="0" smtClean="0"/>
              <a:t> </a:t>
            </a:r>
            <a:r>
              <a:rPr lang="de-DE" sz="1800" dirty="0" err="1" smtClean="0"/>
              <a:t>üzerinde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Kültürel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doğal</a:t>
            </a:r>
            <a:r>
              <a:rPr lang="de-DE" sz="1800" dirty="0" smtClean="0"/>
              <a:t> </a:t>
            </a:r>
            <a:r>
              <a:rPr lang="de-DE" sz="1800" dirty="0" err="1" smtClean="0"/>
              <a:t>koruma</a:t>
            </a:r>
            <a:r>
              <a:rPr lang="de-DE" sz="1800" dirty="0" smtClean="0"/>
              <a:t> </a:t>
            </a:r>
            <a:r>
              <a:rPr lang="de-DE" sz="1800" dirty="0" err="1" smtClean="0"/>
              <a:t>altındaki</a:t>
            </a:r>
            <a:r>
              <a:rPr lang="de-DE" sz="1800" dirty="0" smtClean="0"/>
              <a:t> </a:t>
            </a:r>
            <a:r>
              <a:rPr lang="de-DE" sz="1800" dirty="0" err="1" smtClean="0"/>
              <a:t>turistik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hedeflerin</a:t>
            </a:r>
            <a:r>
              <a:rPr lang="de-DE" sz="1800" dirty="0" smtClean="0"/>
              <a:t> </a:t>
            </a:r>
            <a:r>
              <a:rPr lang="de-DE" sz="1800" dirty="0" err="1" smtClean="0"/>
              <a:t>yenilikçi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ekonomik</a:t>
            </a:r>
            <a:r>
              <a:rPr lang="de-DE" sz="1800" dirty="0" smtClean="0"/>
              <a:t> </a:t>
            </a:r>
            <a:r>
              <a:rPr lang="de-DE" sz="1800" dirty="0" err="1" smtClean="0"/>
              <a:t>bakımdan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efektif</a:t>
            </a:r>
            <a:r>
              <a:rPr lang="de-DE" sz="1800" dirty="0" smtClean="0"/>
              <a:t> </a:t>
            </a:r>
            <a:r>
              <a:rPr lang="de-DE" sz="1800" dirty="0" err="1" smtClean="0"/>
              <a:t>biçimde</a:t>
            </a:r>
            <a:r>
              <a:rPr lang="de-DE" sz="1800" dirty="0" smtClean="0"/>
              <a:t> </a:t>
            </a:r>
            <a:r>
              <a:rPr lang="de-DE" sz="1800" dirty="0" err="1" smtClean="0"/>
              <a:t>geliştirme</a:t>
            </a:r>
            <a:r>
              <a:rPr lang="de-DE" sz="1800" dirty="0" smtClean="0"/>
              <a:t> </a:t>
            </a:r>
            <a:r>
              <a:rPr lang="de-DE" sz="1800" dirty="0" err="1" smtClean="0"/>
              <a:t>potansiyelleri</a:t>
            </a:r>
            <a:r>
              <a:rPr lang="de-DE" sz="1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24" y="1114424"/>
            <a:ext cx="9126876" cy="5482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ieren 3"/>
          <p:cNvGrpSpPr/>
          <p:nvPr/>
        </p:nvGrpSpPr>
        <p:grpSpPr>
          <a:xfrm>
            <a:off x="155575" y="332656"/>
            <a:ext cx="7440761" cy="994122"/>
            <a:chOff x="155575" y="118716"/>
            <a:chExt cx="7440761" cy="994122"/>
          </a:xfrm>
        </p:grpSpPr>
        <p:sp>
          <p:nvSpPr>
            <p:cNvPr id="5" name="Rechteck 4"/>
            <p:cNvSpPr/>
            <p:nvPr/>
          </p:nvSpPr>
          <p:spPr>
            <a:xfrm>
              <a:off x="155575" y="118716"/>
              <a:ext cx="7440761" cy="9941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23728" y="118716"/>
              <a:ext cx="2248071" cy="994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763688" y="1676400"/>
            <a:ext cx="6408712" cy="4525963"/>
          </a:xfrm>
        </p:spPr>
        <p:txBody>
          <a:bodyPr/>
          <a:lstStyle/>
          <a:p>
            <a:r>
              <a:rPr lang="de-DE" sz="2000" b="1" dirty="0" err="1" smtClean="0">
                <a:solidFill>
                  <a:schemeClr val="tx2"/>
                </a:solidFill>
              </a:rPr>
              <a:t>Türkiye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ile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ilgili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Genel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Turizm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İstatistikleri</a:t>
            </a:r>
            <a:endParaRPr lang="de-DE" sz="2000" b="1" dirty="0" smtClean="0">
              <a:solidFill>
                <a:schemeClr val="tx2"/>
              </a:solidFill>
            </a:endParaRPr>
          </a:p>
          <a:p>
            <a:r>
              <a:rPr lang="de-DE" dirty="0" smtClean="0"/>
              <a:t> </a:t>
            </a:r>
            <a:r>
              <a:rPr lang="de-DE" b="1" dirty="0" smtClean="0"/>
              <a:t> </a:t>
            </a:r>
            <a:endParaRPr lang="de-DE" dirty="0" smtClean="0"/>
          </a:p>
          <a:p>
            <a:r>
              <a:rPr lang="de-DE" sz="1800" b="1" dirty="0" smtClean="0"/>
              <a:t>2011 </a:t>
            </a:r>
            <a:r>
              <a:rPr lang="de-DE" sz="1800" b="1" dirty="0" err="1" smtClean="0"/>
              <a:t>yılı</a:t>
            </a:r>
            <a:r>
              <a:rPr lang="de-DE" sz="1800" b="1" dirty="0" smtClean="0"/>
              <a:t> Türk </a:t>
            </a:r>
            <a:r>
              <a:rPr lang="de-DE" sz="1800" b="1" dirty="0" err="1" smtClean="0"/>
              <a:t>Turizmi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verileri</a:t>
            </a:r>
            <a:endParaRPr lang="de-DE" sz="1800" dirty="0" smtClean="0"/>
          </a:p>
          <a:p>
            <a:r>
              <a:rPr lang="de-DE" sz="1800" b="1" dirty="0" smtClean="0"/>
              <a:t>31.5 </a:t>
            </a:r>
            <a:r>
              <a:rPr lang="de-DE" sz="1800" dirty="0" err="1" smtClean="0"/>
              <a:t>milyon</a:t>
            </a:r>
            <a:r>
              <a:rPr lang="de-DE" sz="1800" dirty="0" smtClean="0"/>
              <a:t> </a:t>
            </a:r>
            <a:r>
              <a:rPr lang="de-DE" sz="1800" dirty="0" err="1" smtClean="0"/>
              <a:t>uluslararası</a:t>
            </a:r>
            <a:r>
              <a:rPr lang="de-DE" sz="1800" dirty="0" smtClean="0"/>
              <a:t> </a:t>
            </a:r>
            <a:r>
              <a:rPr lang="de-DE" sz="1800" dirty="0" err="1" smtClean="0"/>
              <a:t>turist</a:t>
            </a:r>
            <a:r>
              <a:rPr lang="de-DE" sz="1800" dirty="0" smtClean="0"/>
              <a:t> </a:t>
            </a:r>
            <a:r>
              <a:rPr lang="de-DE" sz="1800" dirty="0" err="1" smtClean="0"/>
              <a:t>girişi</a:t>
            </a:r>
            <a:r>
              <a:rPr lang="de-DE" sz="1800" dirty="0" smtClean="0"/>
              <a:t>,</a:t>
            </a:r>
          </a:p>
          <a:p>
            <a:r>
              <a:rPr lang="de-DE" sz="1800" b="1" dirty="0" smtClean="0"/>
              <a:t>23 </a:t>
            </a:r>
            <a:r>
              <a:rPr lang="de-DE" sz="1800" dirty="0" err="1" smtClean="0"/>
              <a:t>milyar</a:t>
            </a:r>
            <a:r>
              <a:rPr lang="de-DE" sz="1800" dirty="0" smtClean="0"/>
              <a:t> ABD$ </a:t>
            </a:r>
            <a:r>
              <a:rPr lang="de-DE" sz="1800" dirty="0" err="1" smtClean="0"/>
              <a:t>turizm</a:t>
            </a:r>
            <a:r>
              <a:rPr lang="de-DE" sz="1800" dirty="0" smtClean="0"/>
              <a:t> </a:t>
            </a:r>
            <a:r>
              <a:rPr lang="de-DE" sz="1800" dirty="0" err="1" smtClean="0"/>
              <a:t>geliri</a:t>
            </a:r>
            <a:r>
              <a:rPr lang="de-DE" sz="1800" dirty="0" smtClean="0"/>
              <a:t>.</a:t>
            </a:r>
          </a:p>
          <a:p>
            <a:r>
              <a:rPr lang="de-DE" b="1" dirty="0" smtClean="0"/>
              <a:t> </a:t>
            </a:r>
            <a:endParaRPr lang="de-DE" dirty="0" smtClean="0"/>
          </a:p>
          <a:p>
            <a:r>
              <a:rPr lang="de-DE" b="1" dirty="0" smtClean="0"/>
              <a:t/>
            </a:r>
            <a:br>
              <a:rPr lang="de-DE" b="1" dirty="0" smtClean="0"/>
            </a:br>
            <a:endParaRPr lang="de-DE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683568" y="188640"/>
            <a:ext cx="8280920" cy="6013723"/>
          </a:xfrm>
        </p:spPr>
        <p:txBody>
          <a:bodyPr/>
          <a:lstStyle/>
          <a:p>
            <a:r>
              <a:rPr lang="de-DE" sz="2000" b="1" dirty="0" err="1" smtClean="0">
                <a:solidFill>
                  <a:schemeClr val="tx2"/>
                </a:solidFill>
              </a:rPr>
              <a:t>Türkiye'nin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Turizm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Kapasitesi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ile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ilgili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Genel</a:t>
            </a:r>
            <a:r>
              <a:rPr lang="de-DE" sz="2000" b="1" dirty="0" smtClean="0">
                <a:solidFill>
                  <a:schemeClr val="tx2"/>
                </a:solidFill>
              </a:rPr>
              <a:t> </a:t>
            </a:r>
            <a:r>
              <a:rPr lang="de-DE" sz="2000" b="1" dirty="0" err="1" smtClean="0">
                <a:solidFill>
                  <a:schemeClr val="tx2"/>
                </a:solidFill>
              </a:rPr>
              <a:t>İstatistikler</a:t>
            </a:r>
            <a:endParaRPr lang="de-DE" sz="2000" b="1" dirty="0" smtClean="0">
              <a:solidFill>
                <a:schemeClr val="tx2"/>
              </a:solidFill>
            </a:endParaRPr>
          </a:p>
          <a:p>
            <a:r>
              <a:rPr lang="de-DE" sz="2000" dirty="0" smtClean="0"/>
              <a:t> </a:t>
            </a:r>
          </a:p>
          <a:p>
            <a:r>
              <a:rPr lang="de-DE" sz="1800" dirty="0" err="1" smtClean="0"/>
              <a:t>Yıllık</a:t>
            </a:r>
            <a:r>
              <a:rPr lang="de-DE" sz="1800" dirty="0" smtClean="0"/>
              <a:t> 50 </a:t>
            </a:r>
            <a:r>
              <a:rPr lang="de-DE" sz="1800" dirty="0" err="1" smtClean="0"/>
              <a:t>milyon</a:t>
            </a:r>
            <a:r>
              <a:rPr lang="de-DE" sz="1800" dirty="0" smtClean="0"/>
              <a:t> </a:t>
            </a:r>
            <a:r>
              <a:rPr lang="de-DE" sz="1800" dirty="0" err="1" smtClean="0"/>
              <a:t>yolcu</a:t>
            </a:r>
            <a:r>
              <a:rPr lang="de-DE" sz="1800" dirty="0" smtClean="0"/>
              <a:t> </a:t>
            </a:r>
            <a:r>
              <a:rPr lang="de-DE" sz="1800" dirty="0" err="1" smtClean="0"/>
              <a:t>kapasiteli</a:t>
            </a:r>
            <a:r>
              <a:rPr lang="de-DE" sz="1800" dirty="0" smtClean="0"/>
              <a:t> 48 </a:t>
            </a:r>
            <a:r>
              <a:rPr lang="de-DE" sz="1800" dirty="0" err="1" smtClean="0"/>
              <a:t>havaalanı</a:t>
            </a:r>
            <a:r>
              <a:rPr lang="de-DE" sz="1800" dirty="0" smtClean="0"/>
              <a:t>,</a:t>
            </a:r>
          </a:p>
          <a:p>
            <a:r>
              <a:rPr lang="de-DE" sz="1800" dirty="0" err="1" smtClean="0"/>
              <a:t>Uluslar</a:t>
            </a:r>
            <a:r>
              <a:rPr lang="de-DE" sz="1800" dirty="0" smtClean="0"/>
              <a:t> </a:t>
            </a:r>
            <a:r>
              <a:rPr lang="de-DE" sz="1800" dirty="0" err="1" smtClean="0"/>
              <a:t>arası</a:t>
            </a:r>
            <a:r>
              <a:rPr lang="de-DE" sz="1800" dirty="0" smtClean="0"/>
              <a:t> </a:t>
            </a:r>
            <a:r>
              <a:rPr lang="de-DE" sz="1800" dirty="0" err="1" smtClean="0"/>
              <a:t>uçuşlara</a:t>
            </a:r>
            <a:r>
              <a:rPr lang="de-DE" sz="1800" dirty="0" smtClean="0"/>
              <a:t> </a:t>
            </a:r>
            <a:r>
              <a:rPr lang="de-DE" sz="1800" dirty="0" err="1" smtClean="0"/>
              <a:t>açık</a:t>
            </a:r>
            <a:r>
              <a:rPr lang="de-DE" sz="1800" dirty="0" smtClean="0"/>
              <a:t> 16 </a:t>
            </a:r>
            <a:r>
              <a:rPr lang="de-DE" sz="1800" dirty="0" err="1" smtClean="0"/>
              <a:t>havaalanı</a:t>
            </a:r>
            <a:r>
              <a:rPr lang="de-DE" sz="1800" dirty="0" smtClean="0"/>
              <a:t>,</a:t>
            </a:r>
          </a:p>
          <a:p>
            <a:r>
              <a:rPr lang="de-DE" sz="1800" dirty="0" err="1" smtClean="0"/>
              <a:t>Tarifeli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tarifesiz</a:t>
            </a:r>
            <a:r>
              <a:rPr lang="de-DE" sz="1800" dirty="0" smtClean="0"/>
              <a:t> </a:t>
            </a:r>
            <a:r>
              <a:rPr lang="de-DE" sz="1800" dirty="0" err="1" smtClean="0"/>
              <a:t>seferlerle</a:t>
            </a:r>
            <a:r>
              <a:rPr lang="de-DE" sz="1800" dirty="0" smtClean="0"/>
              <a:t> </a:t>
            </a:r>
            <a:r>
              <a:rPr lang="de-DE" sz="1800" dirty="0" err="1" smtClean="0"/>
              <a:t>yolcu</a:t>
            </a:r>
            <a:r>
              <a:rPr lang="de-DE" sz="1800" dirty="0" smtClean="0"/>
              <a:t> </a:t>
            </a:r>
            <a:r>
              <a:rPr lang="de-DE" sz="1800" dirty="0" err="1" smtClean="0"/>
              <a:t>taşıyan</a:t>
            </a:r>
            <a:r>
              <a:rPr lang="de-DE" sz="1800" dirty="0" smtClean="0"/>
              <a:t> 8 </a:t>
            </a:r>
            <a:r>
              <a:rPr lang="de-DE" sz="1800" dirty="0" err="1" smtClean="0"/>
              <a:t>havayolu</a:t>
            </a:r>
            <a:r>
              <a:rPr lang="de-DE" sz="1800" dirty="0" smtClean="0"/>
              <a:t>,</a:t>
            </a:r>
          </a:p>
          <a:p>
            <a:r>
              <a:rPr lang="de-DE" sz="1800" dirty="0" smtClean="0"/>
              <a:t>130 </a:t>
            </a:r>
            <a:r>
              <a:rPr lang="de-DE" sz="1800" dirty="0" err="1" smtClean="0"/>
              <a:t>uçağı</a:t>
            </a:r>
            <a:r>
              <a:rPr lang="de-DE" sz="1800" dirty="0" smtClean="0"/>
              <a:t> </a:t>
            </a:r>
            <a:r>
              <a:rPr lang="de-DE" sz="1800" dirty="0" err="1" smtClean="0"/>
              <a:t>ile</a:t>
            </a:r>
            <a:r>
              <a:rPr lang="de-DE" sz="1800" dirty="0" smtClean="0"/>
              <a:t> Türk Hava </a:t>
            </a:r>
            <a:r>
              <a:rPr lang="de-DE" sz="1800" dirty="0" err="1" smtClean="0"/>
              <a:t>Yolları</a:t>
            </a:r>
            <a:r>
              <a:rPr lang="de-DE" sz="1800" dirty="0" smtClean="0"/>
              <a:t> </a:t>
            </a:r>
            <a:r>
              <a:rPr lang="de-DE" sz="1800" dirty="0" err="1" smtClean="0"/>
              <a:t>Avrupa'daki</a:t>
            </a:r>
            <a:r>
              <a:rPr lang="de-DE" sz="1800" dirty="0" smtClean="0"/>
              <a:t> en </a:t>
            </a:r>
            <a:r>
              <a:rPr lang="de-DE" sz="1800" dirty="0" err="1" smtClean="0"/>
              <a:t>genç</a:t>
            </a:r>
            <a:r>
              <a:rPr lang="de-DE" sz="1800" dirty="0" smtClean="0"/>
              <a:t> </a:t>
            </a:r>
            <a:r>
              <a:rPr lang="de-DE" sz="1800" dirty="0" err="1" smtClean="0"/>
              <a:t>filolardan</a:t>
            </a:r>
            <a:r>
              <a:rPr lang="de-DE" sz="1800" dirty="0" smtClean="0"/>
              <a:t> </a:t>
            </a:r>
            <a:r>
              <a:rPr lang="de-DE" sz="1800" dirty="0" err="1" smtClean="0"/>
              <a:t>birisidir</a:t>
            </a:r>
            <a:r>
              <a:rPr lang="de-DE" sz="1800" dirty="0" smtClean="0"/>
              <a:t>,</a:t>
            </a:r>
          </a:p>
          <a:p>
            <a:r>
              <a:rPr lang="de-DE" sz="1800" dirty="0" err="1" smtClean="0"/>
              <a:t>Toplam</a:t>
            </a:r>
            <a:r>
              <a:rPr lang="de-DE" sz="1800" dirty="0" smtClean="0"/>
              <a:t> 8800 </a:t>
            </a:r>
            <a:r>
              <a:rPr lang="de-DE" sz="1800" dirty="0" err="1" smtClean="0"/>
              <a:t>yat</a:t>
            </a:r>
            <a:r>
              <a:rPr lang="de-DE" sz="1800" dirty="0" smtClean="0"/>
              <a:t> </a:t>
            </a:r>
            <a:r>
              <a:rPr lang="de-DE" sz="1800" dirty="0" err="1" smtClean="0"/>
              <a:t>kapasiteli</a:t>
            </a:r>
            <a:r>
              <a:rPr lang="de-DE" sz="1800" dirty="0" smtClean="0"/>
              <a:t> 28 Marina,</a:t>
            </a:r>
          </a:p>
          <a:p>
            <a:r>
              <a:rPr lang="de-DE" sz="1800" dirty="0" smtClean="0"/>
              <a:t>9000 </a:t>
            </a:r>
            <a:r>
              <a:rPr lang="de-DE" sz="1800" dirty="0" err="1" smtClean="0"/>
              <a:t>Lisanslı</a:t>
            </a:r>
            <a:r>
              <a:rPr lang="de-DE" sz="1800" dirty="0" smtClean="0"/>
              <a:t> </a:t>
            </a:r>
            <a:r>
              <a:rPr lang="de-DE" sz="1800" dirty="0" err="1" smtClean="0"/>
              <a:t>Turist</a:t>
            </a:r>
            <a:r>
              <a:rPr lang="de-DE" sz="1800" dirty="0" smtClean="0"/>
              <a:t> </a:t>
            </a:r>
            <a:r>
              <a:rPr lang="de-DE" sz="1800" dirty="0" err="1" smtClean="0"/>
              <a:t>Rehberi</a:t>
            </a:r>
            <a:r>
              <a:rPr lang="de-DE" sz="1800" dirty="0" smtClean="0"/>
              <a:t>,</a:t>
            </a:r>
          </a:p>
          <a:p>
            <a:r>
              <a:rPr lang="de-DE" sz="1800" dirty="0" smtClean="0"/>
              <a:t>5600 </a:t>
            </a:r>
            <a:r>
              <a:rPr lang="de-DE" sz="1800" dirty="0" err="1" smtClean="0"/>
              <a:t>Seyahat</a:t>
            </a:r>
            <a:r>
              <a:rPr lang="de-DE" sz="1800" dirty="0" smtClean="0"/>
              <a:t> </a:t>
            </a:r>
            <a:r>
              <a:rPr lang="de-DE" sz="1800" dirty="0" err="1" smtClean="0"/>
              <a:t>Acentesi</a:t>
            </a:r>
            <a:r>
              <a:rPr lang="de-DE" sz="1800" dirty="0" smtClean="0"/>
              <a:t>,</a:t>
            </a:r>
          </a:p>
          <a:p>
            <a:r>
              <a:rPr lang="de-DE" sz="1800" b="1" dirty="0" err="1" smtClean="0">
                <a:solidFill>
                  <a:schemeClr val="tx2"/>
                </a:solidFill>
              </a:rPr>
              <a:t>Muhteşem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bir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tarihi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medeniyetler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mirası</a:t>
            </a:r>
            <a:r>
              <a:rPr lang="de-DE" sz="1800" b="1" dirty="0" smtClean="0">
                <a:solidFill>
                  <a:schemeClr val="tx2"/>
                </a:solidFill>
              </a:rPr>
              <a:t>! </a:t>
            </a:r>
            <a:r>
              <a:rPr lang="de-DE" sz="1800" b="1" dirty="0" err="1" smtClean="0">
                <a:solidFill>
                  <a:schemeClr val="tx2"/>
                </a:solidFill>
              </a:rPr>
              <a:t>Koruma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altında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kayıtlı</a:t>
            </a:r>
            <a:r>
              <a:rPr lang="de-DE" sz="1800" b="1" dirty="0" smtClean="0">
                <a:solidFill>
                  <a:schemeClr val="tx2"/>
                </a:solidFill>
              </a:rPr>
              <a:t> 5522 </a:t>
            </a:r>
            <a:r>
              <a:rPr lang="de-DE" sz="1800" b="1" dirty="0" err="1" smtClean="0">
                <a:solidFill>
                  <a:schemeClr val="tx2"/>
                </a:solidFill>
              </a:rPr>
              <a:t>arkeolojik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alan</a:t>
            </a:r>
            <a:r>
              <a:rPr lang="de-DE" sz="1800" b="1" dirty="0" smtClean="0">
                <a:solidFill>
                  <a:schemeClr val="tx2"/>
                </a:solidFill>
              </a:rPr>
              <a:t>,</a:t>
            </a:r>
          </a:p>
          <a:p>
            <a:r>
              <a:rPr lang="de-DE" sz="1800" dirty="0" smtClean="0"/>
              <a:t>2008 </a:t>
            </a:r>
            <a:r>
              <a:rPr lang="de-DE" sz="1800" dirty="0" err="1" smtClean="0"/>
              <a:t>yılından</a:t>
            </a:r>
            <a:r>
              <a:rPr lang="de-DE" sz="1800" dirty="0" smtClean="0"/>
              <a:t> </a:t>
            </a:r>
            <a:r>
              <a:rPr lang="de-DE" sz="1800" dirty="0" err="1" smtClean="0"/>
              <a:t>beri</a:t>
            </a:r>
            <a:r>
              <a:rPr lang="de-DE" sz="1800" dirty="0" smtClean="0"/>
              <a:t> </a:t>
            </a:r>
            <a:r>
              <a:rPr lang="de-DE" sz="1800" dirty="0" err="1" smtClean="0"/>
              <a:t>Mavi</a:t>
            </a:r>
            <a:r>
              <a:rPr lang="de-DE" sz="1800" dirty="0" smtClean="0"/>
              <a:t> </a:t>
            </a:r>
            <a:r>
              <a:rPr lang="de-DE" sz="1800" dirty="0" err="1" smtClean="0"/>
              <a:t>Bayraklı</a:t>
            </a:r>
            <a:r>
              <a:rPr lang="de-DE" sz="1800" dirty="0" smtClean="0"/>
              <a:t> 258 </a:t>
            </a:r>
            <a:r>
              <a:rPr lang="de-DE" sz="1800" dirty="0" err="1" smtClean="0"/>
              <a:t>plaj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13 </a:t>
            </a:r>
            <a:r>
              <a:rPr lang="de-DE" sz="1800" dirty="0" err="1" smtClean="0"/>
              <a:t>marina</a:t>
            </a:r>
            <a:r>
              <a:rPr lang="de-DE" sz="1800" dirty="0" smtClean="0"/>
              <a:t>,</a:t>
            </a:r>
          </a:p>
          <a:p>
            <a:r>
              <a:rPr lang="de-DE" sz="1800" dirty="0" smtClean="0"/>
              <a:t>17 </a:t>
            </a:r>
            <a:r>
              <a:rPr lang="de-DE" sz="1800" dirty="0" err="1" smtClean="0"/>
              <a:t>ilde</a:t>
            </a:r>
            <a:r>
              <a:rPr lang="de-DE" sz="1800" dirty="0" smtClean="0"/>
              <a:t> 34 </a:t>
            </a:r>
            <a:r>
              <a:rPr lang="de-DE" sz="1800" dirty="0" err="1" smtClean="0"/>
              <a:t>Termal</a:t>
            </a:r>
            <a:r>
              <a:rPr lang="de-DE" sz="1800" dirty="0" smtClean="0"/>
              <a:t> </a:t>
            </a:r>
            <a:r>
              <a:rPr lang="de-DE" sz="1800" dirty="0" err="1" smtClean="0"/>
              <a:t>Turizm</a:t>
            </a:r>
            <a:r>
              <a:rPr lang="de-DE" sz="1800" dirty="0" smtClean="0"/>
              <a:t> </a:t>
            </a:r>
            <a:r>
              <a:rPr lang="de-DE" sz="1800" dirty="0" err="1" smtClean="0"/>
              <a:t>Merkezi</a:t>
            </a:r>
            <a:r>
              <a:rPr lang="de-DE" sz="1800" dirty="0" smtClean="0"/>
              <a:t>,</a:t>
            </a:r>
          </a:p>
          <a:p>
            <a:r>
              <a:rPr lang="de-DE" sz="1800" dirty="0" smtClean="0"/>
              <a:t>20 </a:t>
            </a:r>
            <a:r>
              <a:rPr lang="de-DE" sz="1800" dirty="0" err="1" smtClean="0"/>
              <a:t>Kış</a:t>
            </a:r>
            <a:r>
              <a:rPr lang="de-DE" sz="1800" dirty="0" smtClean="0"/>
              <a:t> </a:t>
            </a:r>
            <a:r>
              <a:rPr lang="de-DE" sz="1800" dirty="0" err="1" smtClean="0"/>
              <a:t>Sporları</a:t>
            </a:r>
            <a:r>
              <a:rPr lang="de-DE" sz="1800" dirty="0" smtClean="0"/>
              <a:t> </a:t>
            </a:r>
            <a:r>
              <a:rPr lang="de-DE" sz="1800" dirty="0" err="1" smtClean="0"/>
              <a:t>Turizmi</a:t>
            </a:r>
            <a:r>
              <a:rPr lang="de-DE" sz="1800" dirty="0" smtClean="0"/>
              <a:t> </a:t>
            </a:r>
            <a:r>
              <a:rPr lang="de-DE" sz="1800" dirty="0" err="1" smtClean="0"/>
              <a:t>Merkezi</a:t>
            </a:r>
            <a:r>
              <a:rPr lang="de-DE" sz="1800" dirty="0" smtClean="0"/>
              <a:t>,</a:t>
            </a:r>
          </a:p>
          <a:p>
            <a:r>
              <a:rPr lang="de-DE" sz="1800" dirty="0" smtClean="0"/>
              <a:t>10 </a:t>
            </a:r>
            <a:r>
              <a:rPr lang="de-DE" sz="1800" dirty="0" err="1" smtClean="0"/>
              <a:t>ilde</a:t>
            </a:r>
            <a:r>
              <a:rPr lang="de-DE" sz="1800" dirty="0" smtClean="0"/>
              <a:t> 22 Yayla </a:t>
            </a:r>
            <a:r>
              <a:rPr lang="de-DE" sz="1800" dirty="0" err="1" smtClean="0"/>
              <a:t>Turizmi</a:t>
            </a:r>
            <a:r>
              <a:rPr lang="de-DE" sz="1800" dirty="0" smtClean="0"/>
              <a:t> </a:t>
            </a:r>
            <a:r>
              <a:rPr lang="de-DE" sz="1800" dirty="0" err="1" smtClean="0"/>
              <a:t>Merkezi</a:t>
            </a:r>
            <a:r>
              <a:rPr lang="de-DE" sz="1800" dirty="0" smtClean="0"/>
              <a:t>,</a:t>
            </a:r>
          </a:p>
          <a:p>
            <a:r>
              <a:rPr lang="de-DE" sz="1800" b="1" dirty="0" smtClean="0">
                <a:solidFill>
                  <a:schemeClr val="tx2"/>
                </a:solidFill>
              </a:rPr>
              <a:t>33 Milli Park,</a:t>
            </a:r>
          </a:p>
          <a:p>
            <a:r>
              <a:rPr lang="de-DE" sz="1800" b="1" dirty="0" smtClean="0">
                <a:solidFill>
                  <a:schemeClr val="tx2"/>
                </a:solidFill>
              </a:rPr>
              <a:t>16 </a:t>
            </a:r>
            <a:r>
              <a:rPr lang="de-DE" sz="1800" b="1" dirty="0" err="1" smtClean="0">
                <a:solidFill>
                  <a:schemeClr val="tx2"/>
                </a:solidFill>
              </a:rPr>
              <a:t>Doğal</a:t>
            </a:r>
            <a:r>
              <a:rPr lang="de-DE" sz="1800" b="1" dirty="0" smtClean="0">
                <a:solidFill>
                  <a:schemeClr val="tx2"/>
                </a:solidFill>
              </a:rPr>
              <a:t> Park,</a:t>
            </a:r>
          </a:p>
          <a:p>
            <a:r>
              <a:rPr lang="de-DE" sz="1800" b="1" dirty="0" smtClean="0">
                <a:solidFill>
                  <a:schemeClr val="tx2"/>
                </a:solidFill>
              </a:rPr>
              <a:t>58 </a:t>
            </a:r>
            <a:r>
              <a:rPr lang="de-DE" sz="1800" b="1" dirty="0" err="1" smtClean="0">
                <a:solidFill>
                  <a:schemeClr val="tx2"/>
                </a:solidFill>
              </a:rPr>
              <a:t>Doğal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Anıt</a:t>
            </a:r>
            <a:r>
              <a:rPr lang="de-DE" sz="1800" b="1" dirty="0" smtClean="0">
                <a:solidFill>
                  <a:schemeClr val="tx2"/>
                </a:solidFill>
              </a:rPr>
              <a:t>,</a:t>
            </a:r>
          </a:p>
          <a:p>
            <a:r>
              <a:rPr lang="de-DE" sz="1800" b="1" dirty="0" smtClean="0">
                <a:solidFill>
                  <a:schemeClr val="tx2"/>
                </a:solidFill>
              </a:rPr>
              <a:t>35 </a:t>
            </a:r>
            <a:r>
              <a:rPr lang="de-DE" sz="1800" b="1" dirty="0" err="1" smtClean="0">
                <a:solidFill>
                  <a:schemeClr val="tx2"/>
                </a:solidFill>
              </a:rPr>
              <a:t>Doğal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Koruma</a:t>
            </a:r>
            <a:r>
              <a:rPr lang="de-DE" sz="1800" b="1" dirty="0" smtClean="0">
                <a:solidFill>
                  <a:schemeClr val="tx2"/>
                </a:solidFill>
              </a:rPr>
              <a:t> </a:t>
            </a:r>
            <a:r>
              <a:rPr lang="de-DE" sz="1800" b="1" dirty="0" err="1" smtClean="0">
                <a:solidFill>
                  <a:schemeClr val="tx2"/>
                </a:solidFill>
              </a:rPr>
              <a:t>Bölgesi</a:t>
            </a:r>
            <a:r>
              <a:rPr lang="de-DE" sz="1800" b="1" dirty="0" smtClean="0">
                <a:solidFill>
                  <a:schemeClr val="tx2"/>
                </a:solidFill>
              </a:rPr>
              <a:t>,</a:t>
            </a:r>
          </a:p>
          <a:p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6096000" cy="4525963"/>
          </a:xfrm>
        </p:spPr>
        <p:txBody>
          <a:bodyPr/>
          <a:lstStyle/>
          <a:p>
            <a:r>
              <a:rPr lang="de-DE" sz="2000" b="1" dirty="0" err="1" smtClean="0">
                <a:solidFill>
                  <a:srgbClr val="003882"/>
                </a:solidFill>
              </a:rPr>
              <a:t>Hedefler</a:t>
            </a:r>
            <a:endParaRPr lang="de-DE" sz="2000" b="1" dirty="0" smtClean="0">
              <a:solidFill>
                <a:srgbClr val="003882"/>
              </a:solidFill>
            </a:endParaRPr>
          </a:p>
          <a:p>
            <a:endParaRPr lang="de-DE" baseline="30000" dirty="0" smtClean="0"/>
          </a:p>
          <a:p>
            <a:r>
              <a:rPr lang="de-DE" sz="1800" dirty="0" smtClean="0"/>
              <a:t>RTM Antalya </a:t>
            </a:r>
            <a:r>
              <a:rPr lang="de-DE" sz="1800" dirty="0" err="1" smtClean="0"/>
              <a:t>isimli</a:t>
            </a:r>
            <a:r>
              <a:rPr lang="de-DE" sz="1800" dirty="0" smtClean="0"/>
              <a:t> </a:t>
            </a:r>
            <a:r>
              <a:rPr lang="de-DE" sz="1800" dirty="0" err="1" smtClean="0"/>
              <a:t>firma</a:t>
            </a:r>
            <a:r>
              <a:rPr lang="de-DE" sz="1800" dirty="0" smtClean="0"/>
              <a:t>, </a:t>
            </a:r>
            <a:r>
              <a:rPr lang="de-DE" sz="1800" dirty="0" err="1" smtClean="0"/>
              <a:t>geleceğe</a:t>
            </a:r>
            <a:r>
              <a:rPr lang="de-DE" sz="1800" dirty="0" smtClean="0"/>
              <a:t> </a:t>
            </a:r>
            <a:r>
              <a:rPr lang="de-DE" sz="1800" dirty="0" err="1" smtClean="0"/>
              <a:t>odaklı</a:t>
            </a:r>
            <a:r>
              <a:rPr lang="de-DE" sz="1800" dirty="0" smtClean="0"/>
              <a:t> </a:t>
            </a:r>
            <a:r>
              <a:rPr lang="de-DE" sz="1800" dirty="0" err="1" smtClean="0"/>
              <a:t>seyahat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kültür</a:t>
            </a:r>
            <a:r>
              <a:rPr lang="de-DE" sz="1800" dirty="0" smtClean="0"/>
              <a:t> </a:t>
            </a:r>
            <a:r>
              <a:rPr lang="de-DE" sz="1800" dirty="0" err="1" smtClean="0"/>
              <a:t>organizatörü</a:t>
            </a:r>
            <a:r>
              <a:rPr lang="de-DE" sz="1800" dirty="0" smtClean="0"/>
              <a:t> </a:t>
            </a:r>
            <a:r>
              <a:rPr lang="de-DE" sz="1800" dirty="0" err="1" smtClean="0"/>
              <a:t>olarak</a:t>
            </a:r>
            <a:r>
              <a:rPr lang="de-DE" sz="1800" dirty="0" smtClean="0"/>
              <a:t> </a:t>
            </a:r>
            <a:r>
              <a:rPr lang="de-DE" sz="1800" dirty="0" err="1" smtClean="0"/>
              <a:t>Olympos‘un</a:t>
            </a:r>
            <a:r>
              <a:rPr lang="de-DE" sz="1800" dirty="0" smtClean="0"/>
              <a:t> </a:t>
            </a:r>
            <a:r>
              <a:rPr lang="de-DE" sz="1800" dirty="0" err="1" smtClean="0"/>
              <a:t>bölgesel</a:t>
            </a:r>
            <a:r>
              <a:rPr lang="de-DE" sz="1800" dirty="0" smtClean="0"/>
              <a:t> </a:t>
            </a:r>
            <a:r>
              <a:rPr lang="de-DE" sz="1800" dirty="0" err="1" smtClean="0"/>
              <a:t>gelişmesine</a:t>
            </a:r>
            <a:r>
              <a:rPr lang="de-DE" sz="1800" dirty="0" smtClean="0"/>
              <a:t> </a:t>
            </a:r>
            <a:r>
              <a:rPr lang="de-DE" sz="1800" dirty="0" err="1" smtClean="0"/>
              <a:t>katkıda</a:t>
            </a:r>
            <a:r>
              <a:rPr lang="de-DE" sz="1800" dirty="0" smtClean="0"/>
              <a:t> </a:t>
            </a:r>
            <a:r>
              <a:rPr lang="de-DE" sz="1800" dirty="0" err="1" smtClean="0"/>
              <a:t>bulunmak</a:t>
            </a:r>
            <a:r>
              <a:rPr lang="de-DE" sz="1800" dirty="0" smtClean="0"/>
              <a:t> </a:t>
            </a:r>
            <a:r>
              <a:rPr lang="de-DE" sz="1800" dirty="0" err="1" smtClean="0"/>
              <a:t>istemektedir</a:t>
            </a:r>
            <a:r>
              <a:rPr lang="de-DE" sz="1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5715000" cy="4525963"/>
          </a:xfrm>
        </p:spPr>
        <p:txBody>
          <a:bodyPr/>
          <a:lstStyle/>
          <a:p>
            <a:r>
              <a:rPr lang="de-DE" sz="2000" b="1" dirty="0" err="1" smtClean="0">
                <a:solidFill>
                  <a:srgbClr val="003882"/>
                </a:solidFill>
              </a:rPr>
              <a:t>Hedefler</a:t>
            </a:r>
            <a:endParaRPr lang="de-DE" sz="2000" b="1" dirty="0" smtClean="0">
              <a:solidFill>
                <a:srgbClr val="003882"/>
              </a:solidFill>
            </a:endParaRPr>
          </a:p>
          <a:p>
            <a:endParaRPr lang="de-DE" sz="2000" dirty="0" smtClean="0"/>
          </a:p>
          <a:p>
            <a:r>
              <a:rPr lang="de-DE" sz="1800" dirty="0" err="1" smtClean="0"/>
              <a:t>Bu</a:t>
            </a:r>
            <a:r>
              <a:rPr lang="de-DE" sz="1800" dirty="0" smtClean="0"/>
              <a:t> </a:t>
            </a:r>
            <a:r>
              <a:rPr lang="de-DE" sz="1800" dirty="0" err="1" smtClean="0"/>
              <a:t>nedenle</a:t>
            </a:r>
            <a:r>
              <a:rPr lang="de-DE" sz="1800" dirty="0" smtClean="0"/>
              <a:t>, 26 </a:t>
            </a:r>
            <a:r>
              <a:rPr lang="de-DE" sz="1800" dirty="0" err="1" smtClean="0"/>
              <a:t>Eylül</a:t>
            </a:r>
            <a:r>
              <a:rPr lang="de-DE" sz="1800" dirty="0" smtClean="0"/>
              <a:t> 2012 </a:t>
            </a:r>
            <a:r>
              <a:rPr lang="de-DE" sz="1800" dirty="0" err="1" smtClean="0"/>
              <a:t>tarihinde</a:t>
            </a:r>
            <a:r>
              <a:rPr lang="de-DE" sz="1800" dirty="0" smtClean="0"/>
              <a:t>, </a:t>
            </a:r>
            <a:r>
              <a:rPr lang="de-DE" sz="1800" dirty="0" err="1" smtClean="0"/>
              <a:t>bizimle</a:t>
            </a:r>
            <a:r>
              <a:rPr lang="de-DE" sz="1800" dirty="0" smtClean="0"/>
              <a:t> </a:t>
            </a:r>
            <a:r>
              <a:rPr lang="de-DE" sz="1800" dirty="0" err="1" smtClean="0"/>
              <a:t>beraber</a:t>
            </a:r>
            <a:r>
              <a:rPr lang="de-DE" sz="1800" dirty="0" smtClean="0"/>
              <a:t> </a:t>
            </a:r>
            <a:r>
              <a:rPr lang="de-DE" sz="1800" dirty="0" err="1" smtClean="0"/>
              <a:t>Olympos‘da</a:t>
            </a:r>
            <a:r>
              <a:rPr lang="de-DE" sz="1800" dirty="0" smtClean="0"/>
              <a:t> </a:t>
            </a:r>
            <a:r>
              <a:rPr lang="de-DE" sz="1800" dirty="0" err="1" smtClean="0"/>
              <a:t>yeni</a:t>
            </a:r>
            <a:r>
              <a:rPr lang="de-DE" sz="1800" dirty="0" smtClean="0"/>
              <a:t> </a:t>
            </a:r>
            <a:r>
              <a:rPr lang="de-DE" sz="1800" dirty="0" err="1" smtClean="0"/>
              <a:t>ekonomik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etkin</a:t>
            </a:r>
            <a:r>
              <a:rPr lang="de-DE" sz="1800" dirty="0" smtClean="0"/>
              <a:t> </a:t>
            </a:r>
            <a:r>
              <a:rPr lang="de-DE" sz="1800" dirty="0" err="1" smtClean="0"/>
              <a:t>geliştirme</a:t>
            </a:r>
            <a:r>
              <a:rPr lang="de-DE" sz="1800" dirty="0" smtClean="0"/>
              <a:t> </a:t>
            </a:r>
            <a:r>
              <a:rPr lang="de-DE" sz="1800" dirty="0" err="1" smtClean="0"/>
              <a:t>imkanları</a:t>
            </a:r>
            <a:r>
              <a:rPr lang="de-DE" sz="1800" dirty="0" smtClean="0"/>
              <a:t> </a:t>
            </a:r>
            <a:r>
              <a:rPr lang="de-DE" sz="1800" dirty="0" err="1" smtClean="0"/>
              <a:t>hakkında</a:t>
            </a:r>
            <a:r>
              <a:rPr lang="de-DE" sz="1800" dirty="0" smtClean="0"/>
              <a:t> </a:t>
            </a:r>
            <a:r>
              <a:rPr lang="de-DE" sz="1800" dirty="0" err="1" smtClean="0"/>
              <a:t>tartışmak</a:t>
            </a:r>
            <a:r>
              <a:rPr lang="de-DE" sz="1800" dirty="0" smtClean="0"/>
              <a:t> </a:t>
            </a:r>
            <a:r>
              <a:rPr lang="de-DE" sz="1800" dirty="0" err="1" smtClean="0"/>
              <a:t>amacıyla</a:t>
            </a:r>
            <a:r>
              <a:rPr lang="de-DE" sz="1800" dirty="0" smtClean="0"/>
              <a:t> </a:t>
            </a:r>
            <a:r>
              <a:rPr lang="de-DE" sz="1800" dirty="0" err="1" smtClean="0"/>
              <a:t>aktif</a:t>
            </a:r>
            <a:r>
              <a:rPr lang="de-DE" sz="1800" dirty="0" smtClean="0"/>
              <a:t> </a:t>
            </a:r>
            <a:r>
              <a:rPr lang="de-DE" sz="1800" dirty="0" err="1" smtClean="0"/>
              <a:t>sponsorlar</a:t>
            </a:r>
            <a:r>
              <a:rPr lang="de-DE" sz="1800" dirty="0" smtClean="0"/>
              <a:t>, </a:t>
            </a:r>
            <a:r>
              <a:rPr lang="de-DE" sz="1800" dirty="0" err="1" smtClean="0"/>
              <a:t>yatırımcılar</a:t>
            </a:r>
            <a:r>
              <a:rPr lang="de-DE" sz="1800" dirty="0" smtClean="0"/>
              <a:t>, </a:t>
            </a:r>
            <a:r>
              <a:rPr lang="de-DE" sz="1800" dirty="0" err="1" smtClean="0"/>
              <a:t>uzmanlar</a:t>
            </a:r>
            <a:r>
              <a:rPr lang="de-DE" sz="1800" dirty="0" smtClean="0"/>
              <a:t> </a:t>
            </a:r>
            <a:r>
              <a:rPr lang="de-DE" sz="1800" dirty="0" err="1" smtClean="0"/>
              <a:t>ile</a:t>
            </a:r>
            <a:r>
              <a:rPr lang="de-DE" sz="1800" dirty="0" smtClean="0"/>
              <a:t> Türk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Alman</a:t>
            </a:r>
            <a:r>
              <a:rPr lang="de-DE" sz="1800" dirty="0" smtClean="0"/>
              <a:t> </a:t>
            </a:r>
            <a:r>
              <a:rPr lang="de-DE" sz="1800" dirty="0" err="1" smtClean="0"/>
              <a:t>siyaset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ekonomi</a:t>
            </a:r>
            <a:r>
              <a:rPr lang="de-DE" sz="1800" dirty="0" smtClean="0"/>
              <a:t> </a:t>
            </a:r>
            <a:r>
              <a:rPr lang="de-DE" sz="1800" dirty="0" err="1" smtClean="0"/>
              <a:t>dünyasının</a:t>
            </a:r>
            <a:r>
              <a:rPr lang="de-DE" sz="1800" dirty="0" smtClean="0"/>
              <a:t> </a:t>
            </a:r>
            <a:r>
              <a:rPr lang="de-DE" sz="1800" dirty="0" err="1" smtClean="0"/>
              <a:t>önde</a:t>
            </a:r>
            <a:r>
              <a:rPr lang="de-DE" sz="1800" dirty="0" smtClean="0"/>
              <a:t> </a:t>
            </a:r>
            <a:r>
              <a:rPr lang="de-DE" sz="1800" dirty="0" err="1" smtClean="0"/>
              <a:t>gelen</a:t>
            </a:r>
            <a:r>
              <a:rPr lang="de-DE" sz="1800" dirty="0" smtClean="0"/>
              <a:t> </a:t>
            </a:r>
            <a:r>
              <a:rPr lang="de-DE" sz="1800" dirty="0" err="1" smtClean="0"/>
              <a:t>isimlerini</a:t>
            </a:r>
            <a:r>
              <a:rPr lang="de-DE" sz="1800" dirty="0" smtClean="0"/>
              <a:t> </a:t>
            </a:r>
            <a:r>
              <a:rPr lang="de-DE" sz="1800" dirty="0" err="1" smtClean="0"/>
              <a:t>davet</a:t>
            </a:r>
            <a:r>
              <a:rPr lang="de-DE" sz="1800" dirty="0" smtClean="0"/>
              <a:t> </a:t>
            </a:r>
            <a:r>
              <a:rPr lang="de-DE" sz="1800" dirty="0" err="1" smtClean="0"/>
              <a:t>ettik</a:t>
            </a:r>
            <a:r>
              <a:rPr lang="de-DE" sz="1800" dirty="0" smtClean="0"/>
              <a:t>.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6019800" cy="4525963"/>
          </a:xfrm>
        </p:spPr>
        <p:txBody>
          <a:bodyPr/>
          <a:lstStyle/>
          <a:p>
            <a:r>
              <a:rPr lang="de-DE" sz="2000" b="1" dirty="0" err="1" smtClean="0">
                <a:solidFill>
                  <a:srgbClr val="003882"/>
                </a:solidFill>
              </a:rPr>
              <a:t>Hedefler</a:t>
            </a:r>
            <a:endParaRPr lang="de-DE" sz="2000" b="1" dirty="0" smtClean="0">
              <a:solidFill>
                <a:srgbClr val="003882"/>
              </a:solidFill>
            </a:endParaRPr>
          </a:p>
          <a:p>
            <a:endParaRPr lang="de-DE" sz="2000" dirty="0" smtClean="0"/>
          </a:p>
          <a:p>
            <a:r>
              <a:rPr lang="de-DE" sz="1800" dirty="0" smtClean="0"/>
              <a:t>Ana </a:t>
            </a:r>
            <a:r>
              <a:rPr lang="de-DE" sz="1800" dirty="0" err="1" smtClean="0"/>
              <a:t>düşüncemiz</a:t>
            </a:r>
            <a:r>
              <a:rPr lang="de-DE" sz="1800" dirty="0" smtClean="0"/>
              <a:t>, </a:t>
            </a:r>
            <a:r>
              <a:rPr lang="de-DE" sz="1800" dirty="0" err="1" smtClean="0"/>
              <a:t>Olympos</a:t>
            </a:r>
            <a:r>
              <a:rPr lang="de-DE" sz="1800" dirty="0" smtClean="0"/>
              <a:t> </a:t>
            </a:r>
            <a:r>
              <a:rPr lang="de-DE" sz="1800" dirty="0" err="1" smtClean="0"/>
              <a:t>gibi</a:t>
            </a:r>
            <a:r>
              <a:rPr lang="de-DE" sz="1800" dirty="0" smtClean="0"/>
              <a:t> </a:t>
            </a:r>
            <a:r>
              <a:rPr lang="de-DE" sz="1800" dirty="0" err="1" smtClean="0"/>
              <a:t>kültürel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r>
              <a:rPr lang="de-DE" sz="1800" dirty="0" err="1" smtClean="0"/>
              <a:t>doğal</a:t>
            </a:r>
            <a:r>
              <a:rPr lang="de-DE" sz="1800" dirty="0" smtClean="0"/>
              <a:t> </a:t>
            </a:r>
            <a:r>
              <a:rPr lang="de-DE" sz="1800" dirty="0" err="1" smtClean="0"/>
              <a:t>bakımdan</a:t>
            </a:r>
            <a:r>
              <a:rPr lang="de-DE" sz="1800" dirty="0" smtClean="0"/>
              <a:t> </a:t>
            </a:r>
            <a:r>
              <a:rPr lang="de-DE" sz="1800" dirty="0" err="1" smtClean="0"/>
              <a:t>korunan</a:t>
            </a:r>
            <a:r>
              <a:rPr lang="de-DE" sz="1800" dirty="0" smtClean="0"/>
              <a:t> </a:t>
            </a:r>
            <a:r>
              <a:rPr lang="de-DE" sz="1800" dirty="0" err="1" smtClean="0"/>
              <a:t>yerlerin</a:t>
            </a:r>
            <a:r>
              <a:rPr lang="de-DE" sz="1800" dirty="0" smtClean="0"/>
              <a:t>, </a:t>
            </a:r>
            <a:r>
              <a:rPr lang="de-DE" sz="1800" dirty="0" err="1" smtClean="0"/>
              <a:t>turistik</a:t>
            </a:r>
            <a:r>
              <a:rPr lang="de-DE" sz="1800" dirty="0" smtClean="0"/>
              <a:t> </a:t>
            </a:r>
            <a:r>
              <a:rPr lang="de-DE" sz="1800" dirty="0" err="1" smtClean="0"/>
              <a:t>gelişimdeki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belirli</a:t>
            </a:r>
            <a:r>
              <a:rPr lang="de-DE" sz="1800" dirty="0" smtClean="0"/>
              <a:t> </a:t>
            </a:r>
            <a:r>
              <a:rPr lang="de-DE" sz="1800" dirty="0" err="1" smtClean="0"/>
              <a:t>ekolojik</a:t>
            </a:r>
            <a:r>
              <a:rPr lang="de-DE" sz="1800" dirty="0" smtClean="0"/>
              <a:t> </a:t>
            </a:r>
            <a:r>
              <a:rPr lang="de-DE" sz="1800" dirty="0" err="1" smtClean="0"/>
              <a:t>ilkelere</a:t>
            </a:r>
            <a:r>
              <a:rPr lang="de-DE" sz="1800" dirty="0" smtClean="0"/>
              <a:t> </a:t>
            </a:r>
            <a:r>
              <a:rPr lang="de-DE" sz="1800" dirty="0" err="1" smtClean="0"/>
              <a:t>uyulduğu</a:t>
            </a:r>
            <a:r>
              <a:rPr lang="de-DE" sz="1800" dirty="0" smtClean="0"/>
              <a:t> </a:t>
            </a:r>
            <a:r>
              <a:rPr lang="de-DE" sz="1800" dirty="0" err="1" smtClean="0"/>
              <a:t>taktirde</a:t>
            </a:r>
            <a:r>
              <a:rPr lang="de-DE" sz="1800" dirty="0" smtClean="0"/>
              <a:t> </a:t>
            </a:r>
            <a:r>
              <a:rPr lang="de-DE" sz="1800" dirty="0" err="1" smtClean="0"/>
              <a:t>muazzam</a:t>
            </a:r>
            <a:r>
              <a:rPr lang="de-DE" sz="1800" dirty="0" smtClean="0"/>
              <a:t> </a:t>
            </a:r>
            <a:r>
              <a:rPr lang="de-DE" sz="1800" dirty="0" err="1" smtClean="0"/>
              <a:t>ekonomik</a:t>
            </a:r>
            <a:r>
              <a:rPr lang="de-DE" sz="1800" dirty="0" smtClean="0"/>
              <a:t> </a:t>
            </a:r>
            <a:r>
              <a:rPr lang="de-DE" sz="1800" dirty="0" err="1" smtClean="0"/>
              <a:t>kazançların</a:t>
            </a:r>
            <a:r>
              <a:rPr lang="de-DE" sz="1800" dirty="0" smtClean="0"/>
              <a:t> </a:t>
            </a:r>
            <a:r>
              <a:rPr lang="de-DE" sz="1800" dirty="0" err="1" smtClean="0"/>
              <a:t>elde</a:t>
            </a:r>
            <a:r>
              <a:rPr lang="de-DE" sz="1800" dirty="0" smtClean="0"/>
              <a:t> </a:t>
            </a:r>
            <a:r>
              <a:rPr lang="de-DE" sz="1800" dirty="0" err="1" smtClean="0"/>
              <a:t>edilebilmesidir</a:t>
            </a:r>
            <a:r>
              <a:rPr lang="de-DE" sz="1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1905000" y="1676400"/>
            <a:ext cx="5715000" cy="4525963"/>
          </a:xfrm>
        </p:spPr>
        <p:txBody>
          <a:bodyPr/>
          <a:lstStyle/>
          <a:p>
            <a:r>
              <a:rPr lang="de-DE" sz="2000" b="1" dirty="0" err="1" smtClean="0">
                <a:solidFill>
                  <a:srgbClr val="003882"/>
                </a:solidFill>
              </a:rPr>
              <a:t>Hedefler</a:t>
            </a:r>
            <a:endParaRPr lang="de-DE" sz="2000" b="1" dirty="0" smtClean="0">
              <a:solidFill>
                <a:srgbClr val="003882"/>
              </a:solidFill>
            </a:endParaRPr>
          </a:p>
          <a:p>
            <a:endParaRPr lang="de-DE" sz="2000" dirty="0" smtClean="0"/>
          </a:p>
          <a:p>
            <a:r>
              <a:rPr lang="de-DE" sz="1800" dirty="0" err="1" smtClean="0"/>
              <a:t>Konferans</a:t>
            </a:r>
            <a:r>
              <a:rPr lang="de-DE" sz="1800" dirty="0" smtClean="0"/>
              <a:t>, </a:t>
            </a:r>
            <a:r>
              <a:rPr lang="de-DE" sz="1800" dirty="0" err="1" smtClean="0"/>
              <a:t>konuşmalar</a:t>
            </a:r>
            <a:r>
              <a:rPr lang="de-DE" sz="1800" dirty="0" smtClean="0"/>
              <a:t>, </a:t>
            </a:r>
            <a:r>
              <a:rPr lang="de-DE" sz="1800" dirty="0" err="1" smtClean="0"/>
              <a:t>sunumlar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workshopların</a:t>
            </a:r>
            <a:r>
              <a:rPr lang="de-DE" sz="1800" dirty="0" smtClean="0"/>
              <a:t> </a:t>
            </a:r>
            <a:r>
              <a:rPr lang="de-DE" sz="1800" dirty="0" err="1" smtClean="0"/>
              <a:t>yanı</a:t>
            </a:r>
            <a:r>
              <a:rPr lang="de-DE" sz="1800" dirty="0" smtClean="0"/>
              <a:t> </a:t>
            </a:r>
            <a:r>
              <a:rPr lang="de-DE" sz="1800" dirty="0" err="1" smtClean="0"/>
              <a:t>sıra</a:t>
            </a:r>
            <a:r>
              <a:rPr lang="de-DE" sz="1800" dirty="0" smtClean="0"/>
              <a:t> </a:t>
            </a:r>
            <a:r>
              <a:rPr lang="de-DE" sz="1800" dirty="0" err="1" smtClean="0"/>
              <a:t>çeşitli</a:t>
            </a:r>
            <a:r>
              <a:rPr lang="de-DE" sz="1800" dirty="0" smtClean="0"/>
              <a:t> </a:t>
            </a:r>
            <a:r>
              <a:rPr lang="de-DE" sz="1800" dirty="0" err="1" smtClean="0"/>
              <a:t>temas</a:t>
            </a:r>
            <a:r>
              <a:rPr lang="de-DE" sz="1800" dirty="0" smtClean="0"/>
              <a:t> </a:t>
            </a:r>
            <a:r>
              <a:rPr lang="de-DE" sz="1800" dirty="0" err="1" smtClean="0"/>
              <a:t>ve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err="1" smtClean="0"/>
              <a:t>işbirlikleri</a:t>
            </a:r>
            <a:r>
              <a:rPr lang="de-DE" sz="1800" dirty="0" smtClean="0"/>
              <a:t> </a:t>
            </a:r>
            <a:r>
              <a:rPr lang="de-DE" sz="1800" dirty="0" err="1" smtClean="0"/>
              <a:t>kurmak</a:t>
            </a:r>
            <a:r>
              <a:rPr lang="de-DE" sz="1800" dirty="0" smtClean="0"/>
              <a:t> </a:t>
            </a:r>
            <a:r>
              <a:rPr lang="de-DE" sz="1800" dirty="0" err="1" smtClean="0"/>
              <a:t>konusunda</a:t>
            </a:r>
            <a:r>
              <a:rPr lang="de-DE" sz="1800" dirty="0" smtClean="0"/>
              <a:t> </a:t>
            </a:r>
            <a:r>
              <a:rPr lang="de-DE" sz="1800" dirty="0" err="1" smtClean="0"/>
              <a:t>imkanlar</a:t>
            </a:r>
            <a:r>
              <a:rPr lang="de-DE" sz="1800" dirty="0" smtClean="0"/>
              <a:t> </a:t>
            </a:r>
            <a:r>
              <a:rPr lang="de-DE" sz="1800" dirty="0" err="1" smtClean="0"/>
              <a:t>oluşturmaktadır</a:t>
            </a:r>
            <a:r>
              <a:rPr lang="de-DE" sz="1800" dirty="0" smtClean="0"/>
              <a:t>.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Bildschirmpräsentation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Office-Design</vt:lpstr>
      <vt:lpstr>Geçmişi &amp; Geleceği  Birleştirmek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Achim Bock</dc:creator>
  <cp:lastModifiedBy>Erdmute Prokosch-Sander</cp:lastModifiedBy>
  <cp:revision>36</cp:revision>
  <dcterms:created xsi:type="dcterms:W3CDTF">2012-09-17T11:19:06Z</dcterms:created>
  <dcterms:modified xsi:type="dcterms:W3CDTF">2012-09-20T17:09:49Z</dcterms:modified>
</cp:coreProperties>
</file>